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8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C2D94-B73E-4802-B298-4FC91D48F16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D9737D8-BE2B-4673-A2FA-B00B7439936D}">
      <dgm:prSet/>
      <dgm:spPr/>
      <dgm:t>
        <a:bodyPr/>
        <a:lstStyle/>
        <a:p>
          <a:r>
            <a:rPr lang="en-US" dirty="0"/>
            <a:t>Education Level </a:t>
          </a:r>
        </a:p>
      </dgm:t>
    </dgm:pt>
    <dgm:pt modelId="{5324EFF1-EF79-4D1B-A244-E3264563B8B8}" type="parTrans" cxnId="{7FBBCF77-96D6-43ED-8069-C73DD8E1351D}">
      <dgm:prSet/>
      <dgm:spPr/>
      <dgm:t>
        <a:bodyPr/>
        <a:lstStyle/>
        <a:p>
          <a:endParaRPr lang="en-US"/>
        </a:p>
      </dgm:t>
    </dgm:pt>
    <dgm:pt modelId="{9050AD87-DA62-420B-8BD1-5C94D3F64360}" type="sibTrans" cxnId="{7FBBCF77-96D6-43ED-8069-C73DD8E1351D}">
      <dgm:prSet/>
      <dgm:spPr/>
      <dgm:t>
        <a:bodyPr/>
        <a:lstStyle/>
        <a:p>
          <a:endParaRPr lang="en-US"/>
        </a:p>
      </dgm:t>
    </dgm:pt>
    <dgm:pt modelId="{DB448D1D-18C0-4DDC-A54D-0A153C4EE8DB}">
      <dgm:prSet/>
      <dgm:spPr/>
      <dgm:t>
        <a:bodyPr/>
        <a:lstStyle/>
        <a:p>
          <a:r>
            <a:rPr lang="en-US" dirty="0"/>
            <a:t>Job Involvement </a:t>
          </a:r>
        </a:p>
      </dgm:t>
    </dgm:pt>
    <dgm:pt modelId="{0C642CC6-AADF-42AB-B42A-ED37C32725F3}" type="parTrans" cxnId="{15F86FA7-9E7B-4FE1-8E68-3E1135A90B5A}">
      <dgm:prSet/>
      <dgm:spPr/>
      <dgm:t>
        <a:bodyPr/>
        <a:lstStyle/>
        <a:p>
          <a:endParaRPr lang="en-US"/>
        </a:p>
      </dgm:t>
    </dgm:pt>
    <dgm:pt modelId="{A022A7B1-247C-4AD3-AF63-9081F977049C}" type="sibTrans" cxnId="{15F86FA7-9E7B-4FE1-8E68-3E1135A90B5A}">
      <dgm:prSet/>
      <dgm:spPr/>
      <dgm:t>
        <a:bodyPr/>
        <a:lstStyle/>
        <a:p>
          <a:endParaRPr lang="en-US"/>
        </a:p>
      </dgm:t>
    </dgm:pt>
    <dgm:pt modelId="{92C792F7-1EBF-45D1-8337-CDD1948C05FF}">
      <dgm:prSet/>
      <dgm:spPr/>
      <dgm:t>
        <a:bodyPr/>
        <a:lstStyle/>
        <a:p>
          <a:r>
            <a:rPr lang="en-US" dirty="0"/>
            <a:t>Job Level </a:t>
          </a:r>
        </a:p>
      </dgm:t>
    </dgm:pt>
    <dgm:pt modelId="{00FF6352-1000-4C5E-AD54-1E71F1FE0E60}" type="parTrans" cxnId="{B4DCF27F-27CB-4820-857A-6D8784E6296E}">
      <dgm:prSet/>
      <dgm:spPr/>
      <dgm:t>
        <a:bodyPr/>
        <a:lstStyle/>
        <a:p>
          <a:endParaRPr lang="en-US"/>
        </a:p>
      </dgm:t>
    </dgm:pt>
    <dgm:pt modelId="{2F949395-DA2F-4BAC-BB29-0F367DF88DEE}" type="sibTrans" cxnId="{B4DCF27F-27CB-4820-857A-6D8784E6296E}">
      <dgm:prSet/>
      <dgm:spPr/>
      <dgm:t>
        <a:bodyPr/>
        <a:lstStyle/>
        <a:p>
          <a:endParaRPr lang="en-US"/>
        </a:p>
      </dgm:t>
    </dgm:pt>
    <dgm:pt modelId="{769F86AC-201E-488A-86B8-8DA94216106F}">
      <dgm:prSet/>
      <dgm:spPr/>
      <dgm:t>
        <a:bodyPr/>
        <a:lstStyle/>
        <a:p>
          <a:r>
            <a:rPr lang="en-US" dirty="0"/>
            <a:t>Job Role </a:t>
          </a:r>
        </a:p>
      </dgm:t>
    </dgm:pt>
    <dgm:pt modelId="{3A8036C1-4E09-47A5-A853-8D44CF47BACA}" type="parTrans" cxnId="{C5A37006-F0A3-4AAB-807E-067FB566A78C}">
      <dgm:prSet/>
      <dgm:spPr/>
      <dgm:t>
        <a:bodyPr/>
        <a:lstStyle/>
        <a:p>
          <a:endParaRPr lang="en-US"/>
        </a:p>
      </dgm:t>
    </dgm:pt>
    <dgm:pt modelId="{E55BFD19-6C12-468C-AB34-9934382A27D5}" type="sibTrans" cxnId="{C5A37006-F0A3-4AAB-807E-067FB566A78C}">
      <dgm:prSet/>
      <dgm:spPr/>
      <dgm:t>
        <a:bodyPr/>
        <a:lstStyle/>
        <a:p>
          <a:endParaRPr lang="en-US"/>
        </a:p>
      </dgm:t>
    </dgm:pt>
    <dgm:pt modelId="{E224E5C6-A7AB-4DD2-AAC4-CD8CD1E849EA}">
      <dgm:prSet/>
      <dgm:spPr/>
      <dgm:t>
        <a:bodyPr/>
        <a:lstStyle/>
        <a:p>
          <a:r>
            <a:rPr lang="en-US" dirty="0"/>
            <a:t>Job Satisfaction</a:t>
          </a:r>
        </a:p>
      </dgm:t>
    </dgm:pt>
    <dgm:pt modelId="{141FAD92-1059-4A5F-A987-B1BC4F9DDCA5}" type="parTrans" cxnId="{CFB8E753-FE14-4039-B843-127B6533B8D7}">
      <dgm:prSet/>
      <dgm:spPr/>
      <dgm:t>
        <a:bodyPr/>
        <a:lstStyle/>
        <a:p>
          <a:endParaRPr lang="en-US"/>
        </a:p>
      </dgm:t>
    </dgm:pt>
    <dgm:pt modelId="{857438D8-6149-4ACF-9099-E9CBD2349493}" type="sibTrans" cxnId="{CFB8E753-FE14-4039-B843-127B6533B8D7}">
      <dgm:prSet/>
      <dgm:spPr/>
      <dgm:t>
        <a:bodyPr/>
        <a:lstStyle/>
        <a:p>
          <a:endParaRPr lang="en-US"/>
        </a:p>
      </dgm:t>
    </dgm:pt>
    <dgm:pt modelId="{88464595-EC16-4094-AE22-88A2623C48B5}">
      <dgm:prSet/>
      <dgm:spPr/>
      <dgm:t>
        <a:bodyPr/>
        <a:lstStyle/>
        <a:p>
          <a:r>
            <a:rPr lang="en-US" dirty="0"/>
            <a:t>Marital Status </a:t>
          </a:r>
        </a:p>
      </dgm:t>
    </dgm:pt>
    <dgm:pt modelId="{0EFEADFB-AD35-441E-9A86-594B213991F6}" type="parTrans" cxnId="{417441BF-262A-4E90-ACF2-1BCA33DCB8CA}">
      <dgm:prSet/>
      <dgm:spPr/>
      <dgm:t>
        <a:bodyPr/>
        <a:lstStyle/>
        <a:p>
          <a:endParaRPr lang="en-US"/>
        </a:p>
      </dgm:t>
    </dgm:pt>
    <dgm:pt modelId="{D67E1E79-FCEA-436E-AE29-69A6ED47C1A3}" type="sibTrans" cxnId="{417441BF-262A-4E90-ACF2-1BCA33DCB8CA}">
      <dgm:prSet/>
      <dgm:spPr/>
      <dgm:t>
        <a:bodyPr/>
        <a:lstStyle/>
        <a:p>
          <a:endParaRPr lang="en-US"/>
        </a:p>
      </dgm:t>
    </dgm:pt>
    <dgm:pt modelId="{D40C5AAE-46C2-42EF-904C-51E55B14AF05}">
      <dgm:prSet/>
      <dgm:spPr/>
      <dgm:t>
        <a:bodyPr/>
        <a:lstStyle/>
        <a:p>
          <a:r>
            <a:rPr lang="en-US" dirty="0"/>
            <a:t>Monthly Income </a:t>
          </a:r>
        </a:p>
      </dgm:t>
    </dgm:pt>
    <dgm:pt modelId="{04A548DF-99B3-48B3-8E73-3C97FA7EC3D9}" type="parTrans" cxnId="{C135369C-6D04-47ED-88A8-A30F8A5AFA78}">
      <dgm:prSet/>
      <dgm:spPr/>
      <dgm:t>
        <a:bodyPr/>
        <a:lstStyle/>
        <a:p>
          <a:endParaRPr lang="en-US"/>
        </a:p>
      </dgm:t>
    </dgm:pt>
    <dgm:pt modelId="{11C6CE07-F162-4733-AEDD-B3B181A57968}" type="sibTrans" cxnId="{C135369C-6D04-47ED-88A8-A30F8A5AFA78}">
      <dgm:prSet/>
      <dgm:spPr/>
      <dgm:t>
        <a:bodyPr/>
        <a:lstStyle/>
        <a:p>
          <a:endParaRPr lang="en-US"/>
        </a:p>
      </dgm:t>
    </dgm:pt>
    <dgm:pt modelId="{9D60249A-356F-4943-9502-C843409B94AB}">
      <dgm:prSet/>
      <dgm:spPr/>
      <dgm:t>
        <a:bodyPr/>
        <a:lstStyle/>
        <a:p>
          <a:r>
            <a:rPr lang="en-US" dirty="0"/>
            <a:t>Number of Companies Worked</a:t>
          </a:r>
        </a:p>
      </dgm:t>
    </dgm:pt>
    <dgm:pt modelId="{CE93B5A1-BFAA-470C-9F7D-4A5878298D8E}" type="parTrans" cxnId="{B15C39EE-418B-4242-BD6F-43180E3B0DE4}">
      <dgm:prSet/>
      <dgm:spPr/>
      <dgm:t>
        <a:bodyPr/>
        <a:lstStyle/>
        <a:p>
          <a:endParaRPr lang="en-US"/>
        </a:p>
      </dgm:t>
    </dgm:pt>
    <dgm:pt modelId="{5B04D493-F878-404F-B2D9-A48566B41F39}" type="sibTrans" cxnId="{B15C39EE-418B-4242-BD6F-43180E3B0DE4}">
      <dgm:prSet/>
      <dgm:spPr/>
      <dgm:t>
        <a:bodyPr/>
        <a:lstStyle/>
        <a:p>
          <a:endParaRPr lang="en-US"/>
        </a:p>
      </dgm:t>
    </dgm:pt>
    <dgm:pt modelId="{B9626E71-E631-49D8-91FC-03145A850BA1}">
      <dgm:prSet/>
      <dgm:spPr/>
      <dgm:t>
        <a:bodyPr/>
        <a:lstStyle/>
        <a:p>
          <a:r>
            <a:rPr lang="en-US" dirty="0" err="1"/>
            <a:t>OverTime</a:t>
          </a:r>
          <a:endParaRPr lang="en-US" dirty="0"/>
        </a:p>
      </dgm:t>
    </dgm:pt>
    <dgm:pt modelId="{BEDD272C-648E-48AD-8298-AA92CD645557}" type="parTrans" cxnId="{CC80F6BB-216E-4970-AF6E-1314BA48C172}">
      <dgm:prSet/>
      <dgm:spPr/>
      <dgm:t>
        <a:bodyPr/>
        <a:lstStyle/>
        <a:p>
          <a:endParaRPr lang="en-US"/>
        </a:p>
      </dgm:t>
    </dgm:pt>
    <dgm:pt modelId="{CC91FD05-577E-4128-8701-1BE96B3E0246}" type="sibTrans" cxnId="{CC80F6BB-216E-4970-AF6E-1314BA48C172}">
      <dgm:prSet/>
      <dgm:spPr/>
      <dgm:t>
        <a:bodyPr/>
        <a:lstStyle/>
        <a:p>
          <a:endParaRPr lang="en-US"/>
        </a:p>
      </dgm:t>
    </dgm:pt>
    <dgm:pt modelId="{333EC9D2-E3A1-447B-8112-D2A2EB554884}">
      <dgm:prSet/>
      <dgm:spPr/>
      <dgm:t>
        <a:bodyPr/>
        <a:lstStyle/>
        <a:p>
          <a:r>
            <a:rPr lang="en-US" dirty="0"/>
            <a:t>Stock Option Level</a:t>
          </a:r>
        </a:p>
      </dgm:t>
    </dgm:pt>
    <dgm:pt modelId="{7D4435B4-106D-4E57-8F71-79B7495D6943}" type="parTrans" cxnId="{F2A0F4D9-345C-4791-B995-CB34896CBA04}">
      <dgm:prSet/>
      <dgm:spPr/>
      <dgm:t>
        <a:bodyPr/>
        <a:lstStyle/>
        <a:p>
          <a:endParaRPr lang="en-US"/>
        </a:p>
      </dgm:t>
    </dgm:pt>
    <dgm:pt modelId="{6EBB8C61-B1FB-4EA3-B01B-25AC43E1DCBA}" type="sibTrans" cxnId="{F2A0F4D9-345C-4791-B995-CB34896CBA04}">
      <dgm:prSet/>
      <dgm:spPr/>
      <dgm:t>
        <a:bodyPr/>
        <a:lstStyle/>
        <a:p>
          <a:endParaRPr lang="en-US"/>
        </a:p>
      </dgm:t>
    </dgm:pt>
    <dgm:pt modelId="{8374AAFE-5AA8-4985-AF14-7D944FDD2445}">
      <dgm:prSet/>
      <dgm:spPr/>
      <dgm:t>
        <a:bodyPr/>
        <a:lstStyle/>
        <a:p>
          <a:r>
            <a:rPr lang="en-US" dirty="0"/>
            <a:t>Total Working Years</a:t>
          </a:r>
        </a:p>
      </dgm:t>
    </dgm:pt>
    <dgm:pt modelId="{2018C451-CF0C-43C1-8114-FE30A8A7D718}" type="parTrans" cxnId="{12C28EB8-302C-4B4E-B416-07417972AC53}">
      <dgm:prSet/>
      <dgm:spPr/>
      <dgm:t>
        <a:bodyPr/>
        <a:lstStyle/>
        <a:p>
          <a:endParaRPr lang="en-US"/>
        </a:p>
      </dgm:t>
    </dgm:pt>
    <dgm:pt modelId="{60293C13-157D-4E91-8ED4-5154CAAB8485}" type="sibTrans" cxnId="{12C28EB8-302C-4B4E-B416-07417972AC53}">
      <dgm:prSet/>
      <dgm:spPr/>
      <dgm:t>
        <a:bodyPr/>
        <a:lstStyle/>
        <a:p>
          <a:endParaRPr lang="en-US"/>
        </a:p>
      </dgm:t>
    </dgm:pt>
    <dgm:pt modelId="{ACFD5020-8F92-4FFE-AF20-13B4F8E337B6}">
      <dgm:prSet/>
      <dgm:spPr/>
      <dgm:t>
        <a:bodyPr/>
        <a:lstStyle/>
        <a:p>
          <a:r>
            <a:rPr lang="en-US" dirty="0"/>
            <a:t>Work Life Balance </a:t>
          </a:r>
        </a:p>
      </dgm:t>
    </dgm:pt>
    <dgm:pt modelId="{4BB893CE-6534-4144-927F-F0D786DE163D}" type="parTrans" cxnId="{24837760-72BA-45F4-A020-7DCB11FF2315}">
      <dgm:prSet/>
      <dgm:spPr/>
      <dgm:t>
        <a:bodyPr/>
        <a:lstStyle/>
        <a:p>
          <a:endParaRPr lang="en-US"/>
        </a:p>
      </dgm:t>
    </dgm:pt>
    <dgm:pt modelId="{5517054B-E453-436F-91C1-460A496988E1}" type="sibTrans" cxnId="{24837760-72BA-45F4-A020-7DCB11FF2315}">
      <dgm:prSet/>
      <dgm:spPr/>
      <dgm:t>
        <a:bodyPr/>
        <a:lstStyle/>
        <a:p>
          <a:endParaRPr lang="en-US"/>
        </a:p>
      </dgm:t>
    </dgm:pt>
    <dgm:pt modelId="{EBBC3CC2-CE56-432B-9F07-EB976EAEB408}">
      <dgm:prSet/>
      <dgm:spPr/>
      <dgm:t>
        <a:bodyPr/>
        <a:lstStyle/>
        <a:p>
          <a:r>
            <a:rPr lang="en-US" dirty="0"/>
            <a:t>Years at Company</a:t>
          </a:r>
        </a:p>
      </dgm:t>
    </dgm:pt>
    <dgm:pt modelId="{6EC54E80-64BD-4F3A-BF26-C1D17F219468}" type="parTrans" cxnId="{66FA21CC-7434-48CF-9EA3-DB3FD949FA86}">
      <dgm:prSet/>
      <dgm:spPr/>
      <dgm:t>
        <a:bodyPr/>
        <a:lstStyle/>
        <a:p>
          <a:endParaRPr lang="en-US"/>
        </a:p>
      </dgm:t>
    </dgm:pt>
    <dgm:pt modelId="{225F0027-4D6B-4CD3-9AA1-420A9DF13200}" type="sibTrans" cxnId="{66FA21CC-7434-48CF-9EA3-DB3FD949FA86}">
      <dgm:prSet/>
      <dgm:spPr/>
      <dgm:t>
        <a:bodyPr/>
        <a:lstStyle/>
        <a:p>
          <a:endParaRPr lang="en-US"/>
        </a:p>
      </dgm:t>
    </dgm:pt>
    <dgm:pt modelId="{6DFA0F68-6F4F-4CC2-BA75-CDEBA33BE246}">
      <dgm:prSet/>
      <dgm:spPr/>
      <dgm:t>
        <a:bodyPr/>
        <a:lstStyle/>
        <a:p>
          <a:r>
            <a:rPr lang="en-US" dirty="0"/>
            <a:t>Years in Current Role</a:t>
          </a:r>
        </a:p>
      </dgm:t>
    </dgm:pt>
    <dgm:pt modelId="{F9FBC9F4-8DE1-4495-AF0C-81B8545C52D2}" type="parTrans" cxnId="{E75A6B38-AAFF-4BA6-89C5-181EA38B4730}">
      <dgm:prSet/>
      <dgm:spPr/>
      <dgm:t>
        <a:bodyPr/>
        <a:lstStyle/>
        <a:p>
          <a:endParaRPr lang="en-US"/>
        </a:p>
      </dgm:t>
    </dgm:pt>
    <dgm:pt modelId="{6FD69727-FCD9-4EAB-9C13-7DDBAD5B921F}" type="sibTrans" cxnId="{E75A6B38-AAFF-4BA6-89C5-181EA38B4730}">
      <dgm:prSet/>
      <dgm:spPr/>
      <dgm:t>
        <a:bodyPr/>
        <a:lstStyle/>
        <a:p>
          <a:endParaRPr lang="en-US"/>
        </a:p>
      </dgm:t>
    </dgm:pt>
    <dgm:pt modelId="{43F37DDB-76EF-458C-9A30-29A1D2AAB97F}">
      <dgm:prSet/>
      <dgm:spPr/>
      <dgm:t>
        <a:bodyPr/>
        <a:lstStyle/>
        <a:p>
          <a:r>
            <a:rPr lang="en-US"/>
            <a:t>Years With Current Manager</a:t>
          </a:r>
        </a:p>
      </dgm:t>
    </dgm:pt>
    <dgm:pt modelId="{7D2A8647-7AD1-41B1-AA30-01B3C5DD8593}" type="parTrans" cxnId="{FC73AA57-944E-4EF9-A331-DBFC01E5E0C1}">
      <dgm:prSet/>
      <dgm:spPr/>
      <dgm:t>
        <a:bodyPr/>
        <a:lstStyle/>
        <a:p>
          <a:endParaRPr lang="en-US"/>
        </a:p>
      </dgm:t>
    </dgm:pt>
    <dgm:pt modelId="{B3843908-D8F8-4AE2-B2E8-499B26849428}" type="sibTrans" cxnId="{FC73AA57-944E-4EF9-A331-DBFC01E5E0C1}">
      <dgm:prSet/>
      <dgm:spPr/>
      <dgm:t>
        <a:bodyPr/>
        <a:lstStyle/>
        <a:p>
          <a:endParaRPr lang="en-US"/>
        </a:p>
      </dgm:t>
    </dgm:pt>
    <dgm:pt modelId="{1A068763-EC5E-47F9-A823-346D62631C59}">
      <dgm:prSet/>
      <dgm:spPr/>
      <dgm:t>
        <a:bodyPr/>
        <a:lstStyle/>
        <a:p>
          <a:r>
            <a:rPr lang="en-US" dirty="0"/>
            <a:t>Age</a:t>
          </a:r>
        </a:p>
      </dgm:t>
    </dgm:pt>
    <dgm:pt modelId="{EA87ABAF-8E49-436D-A279-52A96F84E0A3}" type="sibTrans" cxnId="{E4BDF4D8-7844-4144-98E9-257D5983F613}">
      <dgm:prSet/>
      <dgm:spPr/>
      <dgm:t>
        <a:bodyPr/>
        <a:lstStyle/>
        <a:p>
          <a:endParaRPr lang="en-US"/>
        </a:p>
      </dgm:t>
    </dgm:pt>
    <dgm:pt modelId="{B113A16A-4D92-4FF7-813B-A3DE717BC3B3}" type="parTrans" cxnId="{E4BDF4D8-7844-4144-98E9-257D5983F613}">
      <dgm:prSet/>
      <dgm:spPr/>
      <dgm:t>
        <a:bodyPr/>
        <a:lstStyle/>
        <a:p>
          <a:endParaRPr lang="en-US"/>
        </a:p>
      </dgm:t>
    </dgm:pt>
    <dgm:pt modelId="{053B8537-C4FA-9F4C-AC06-D56F5CBAAA5C}">
      <dgm:prSet/>
      <dgm:spPr/>
      <dgm:t>
        <a:bodyPr/>
        <a:lstStyle/>
        <a:p>
          <a:r>
            <a:rPr lang="en-US"/>
            <a:t>Department</a:t>
          </a:r>
        </a:p>
      </dgm:t>
    </dgm:pt>
    <dgm:pt modelId="{E9A66148-5F64-7348-A0DF-A0C97BD5A55B}" type="parTrans" cxnId="{D0184099-F17D-EA47-9D51-E4452251F1CD}">
      <dgm:prSet/>
      <dgm:spPr/>
      <dgm:t>
        <a:bodyPr/>
        <a:lstStyle/>
        <a:p>
          <a:endParaRPr lang="en-US"/>
        </a:p>
      </dgm:t>
    </dgm:pt>
    <dgm:pt modelId="{1012076F-659E-C64C-8824-DF0A721820B3}" type="sibTrans" cxnId="{D0184099-F17D-EA47-9D51-E4452251F1CD}">
      <dgm:prSet/>
      <dgm:spPr/>
      <dgm:t>
        <a:bodyPr/>
        <a:lstStyle/>
        <a:p>
          <a:endParaRPr lang="en-US"/>
        </a:p>
      </dgm:t>
    </dgm:pt>
    <dgm:pt modelId="{69FE72AC-0521-294A-9B1F-C735F1B4CB9D}" type="pres">
      <dgm:prSet presAssocID="{796C2D94-B73E-4802-B298-4FC91D48F16E}" presName="diagram" presStyleCnt="0">
        <dgm:presLayoutVars>
          <dgm:dir/>
          <dgm:resizeHandles val="exact"/>
        </dgm:presLayoutVars>
      </dgm:prSet>
      <dgm:spPr/>
    </dgm:pt>
    <dgm:pt modelId="{274DDFA0-121F-FE46-80A3-8FD56BEB1CA7}" type="pres">
      <dgm:prSet presAssocID="{1A068763-EC5E-47F9-A823-346D62631C59}" presName="node" presStyleLbl="node1" presStyleIdx="0" presStyleCnt="17">
        <dgm:presLayoutVars>
          <dgm:bulletEnabled val="1"/>
        </dgm:presLayoutVars>
      </dgm:prSet>
      <dgm:spPr/>
    </dgm:pt>
    <dgm:pt modelId="{A1F35272-1816-B54E-8C4F-8EEF3A6C86DF}" type="pres">
      <dgm:prSet presAssocID="{EA87ABAF-8E49-436D-A279-52A96F84E0A3}" presName="sibTrans" presStyleCnt="0"/>
      <dgm:spPr/>
    </dgm:pt>
    <dgm:pt modelId="{60B7AAFD-540D-8D46-BC1E-395958E64D65}" type="pres">
      <dgm:prSet presAssocID="{6D9737D8-BE2B-4673-A2FA-B00B7439936D}" presName="node" presStyleLbl="node1" presStyleIdx="1" presStyleCnt="17">
        <dgm:presLayoutVars>
          <dgm:bulletEnabled val="1"/>
        </dgm:presLayoutVars>
      </dgm:prSet>
      <dgm:spPr/>
    </dgm:pt>
    <dgm:pt modelId="{3A8FB99F-E705-3F4A-B56B-3F8FFA0799C1}" type="pres">
      <dgm:prSet presAssocID="{9050AD87-DA62-420B-8BD1-5C94D3F64360}" presName="sibTrans" presStyleCnt="0"/>
      <dgm:spPr/>
    </dgm:pt>
    <dgm:pt modelId="{7ED16E80-66DF-4D49-9583-0DED2FF6C64C}" type="pres">
      <dgm:prSet presAssocID="{DB448D1D-18C0-4DDC-A54D-0A153C4EE8DB}" presName="node" presStyleLbl="node1" presStyleIdx="2" presStyleCnt="17">
        <dgm:presLayoutVars>
          <dgm:bulletEnabled val="1"/>
        </dgm:presLayoutVars>
      </dgm:prSet>
      <dgm:spPr/>
    </dgm:pt>
    <dgm:pt modelId="{47DB30AD-15BF-0646-B9AD-FAC4F04A506F}" type="pres">
      <dgm:prSet presAssocID="{A022A7B1-247C-4AD3-AF63-9081F977049C}" presName="sibTrans" presStyleCnt="0"/>
      <dgm:spPr/>
    </dgm:pt>
    <dgm:pt modelId="{54302823-2620-004B-9F90-DC6310D47998}" type="pres">
      <dgm:prSet presAssocID="{92C792F7-1EBF-45D1-8337-CDD1948C05FF}" presName="node" presStyleLbl="node1" presStyleIdx="3" presStyleCnt="17">
        <dgm:presLayoutVars>
          <dgm:bulletEnabled val="1"/>
        </dgm:presLayoutVars>
      </dgm:prSet>
      <dgm:spPr/>
    </dgm:pt>
    <dgm:pt modelId="{E3BD7831-E27F-AF46-81CC-163CE8FC6C0C}" type="pres">
      <dgm:prSet presAssocID="{2F949395-DA2F-4BAC-BB29-0F367DF88DEE}" presName="sibTrans" presStyleCnt="0"/>
      <dgm:spPr/>
    </dgm:pt>
    <dgm:pt modelId="{C2273DD7-783D-D146-BC7B-129FDDA25E53}" type="pres">
      <dgm:prSet presAssocID="{769F86AC-201E-488A-86B8-8DA94216106F}" presName="node" presStyleLbl="node1" presStyleIdx="4" presStyleCnt="17">
        <dgm:presLayoutVars>
          <dgm:bulletEnabled val="1"/>
        </dgm:presLayoutVars>
      </dgm:prSet>
      <dgm:spPr/>
    </dgm:pt>
    <dgm:pt modelId="{3A13D744-C7BB-634C-8B8F-E2A9354E9F34}" type="pres">
      <dgm:prSet presAssocID="{E55BFD19-6C12-468C-AB34-9934382A27D5}" presName="sibTrans" presStyleCnt="0"/>
      <dgm:spPr/>
    </dgm:pt>
    <dgm:pt modelId="{90545A97-9585-464D-98C4-55C39730056F}" type="pres">
      <dgm:prSet presAssocID="{E224E5C6-A7AB-4DD2-AAC4-CD8CD1E849EA}" presName="node" presStyleLbl="node1" presStyleIdx="5" presStyleCnt="17">
        <dgm:presLayoutVars>
          <dgm:bulletEnabled val="1"/>
        </dgm:presLayoutVars>
      </dgm:prSet>
      <dgm:spPr/>
    </dgm:pt>
    <dgm:pt modelId="{A12F0918-05E2-5444-BC0D-A80EEE604192}" type="pres">
      <dgm:prSet presAssocID="{857438D8-6149-4ACF-9099-E9CBD2349493}" presName="sibTrans" presStyleCnt="0"/>
      <dgm:spPr/>
    </dgm:pt>
    <dgm:pt modelId="{9B829256-8266-4D40-A236-36ECCF8595A8}" type="pres">
      <dgm:prSet presAssocID="{88464595-EC16-4094-AE22-88A2623C48B5}" presName="node" presStyleLbl="node1" presStyleIdx="6" presStyleCnt="17">
        <dgm:presLayoutVars>
          <dgm:bulletEnabled val="1"/>
        </dgm:presLayoutVars>
      </dgm:prSet>
      <dgm:spPr/>
    </dgm:pt>
    <dgm:pt modelId="{1DC38DA8-FE67-754C-92E4-43906910C3E2}" type="pres">
      <dgm:prSet presAssocID="{D67E1E79-FCEA-436E-AE29-69A6ED47C1A3}" presName="sibTrans" presStyleCnt="0"/>
      <dgm:spPr/>
    </dgm:pt>
    <dgm:pt modelId="{70002732-DE34-AB47-B0A4-FA0118219DD7}" type="pres">
      <dgm:prSet presAssocID="{D40C5AAE-46C2-42EF-904C-51E55B14AF05}" presName="node" presStyleLbl="node1" presStyleIdx="7" presStyleCnt="17">
        <dgm:presLayoutVars>
          <dgm:bulletEnabled val="1"/>
        </dgm:presLayoutVars>
      </dgm:prSet>
      <dgm:spPr/>
    </dgm:pt>
    <dgm:pt modelId="{C2AC9D16-3DD5-1A4E-8540-9EB775990783}" type="pres">
      <dgm:prSet presAssocID="{11C6CE07-F162-4733-AEDD-B3B181A57968}" presName="sibTrans" presStyleCnt="0"/>
      <dgm:spPr/>
    </dgm:pt>
    <dgm:pt modelId="{1F7F2353-704D-0942-8726-7FE710453D68}" type="pres">
      <dgm:prSet presAssocID="{9D60249A-356F-4943-9502-C843409B94AB}" presName="node" presStyleLbl="node1" presStyleIdx="8" presStyleCnt="17">
        <dgm:presLayoutVars>
          <dgm:bulletEnabled val="1"/>
        </dgm:presLayoutVars>
      </dgm:prSet>
      <dgm:spPr/>
    </dgm:pt>
    <dgm:pt modelId="{69C1A947-8D7C-014D-9DC9-259FADB80966}" type="pres">
      <dgm:prSet presAssocID="{5B04D493-F878-404F-B2D9-A48566B41F39}" presName="sibTrans" presStyleCnt="0"/>
      <dgm:spPr/>
    </dgm:pt>
    <dgm:pt modelId="{B4912F0E-957E-9543-83C5-181CF36B8C88}" type="pres">
      <dgm:prSet presAssocID="{B9626E71-E631-49D8-91FC-03145A850BA1}" presName="node" presStyleLbl="node1" presStyleIdx="9" presStyleCnt="17">
        <dgm:presLayoutVars>
          <dgm:bulletEnabled val="1"/>
        </dgm:presLayoutVars>
      </dgm:prSet>
      <dgm:spPr/>
    </dgm:pt>
    <dgm:pt modelId="{47BD7A51-491B-954A-B757-2AAE09A72797}" type="pres">
      <dgm:prSet presAssocID="{CC91FD05-577E-4128-8701-1BE96B3E0246}" presName="sibTrans" presStyleCnt="0"/>
      <dgm:spPr/>
    </dgm:pt>
    <dgm:pt modelId="{605FFAEB-6BEB-674E-A717-AFFBD327F947}" type="pres">
      <dgm:prSet presAssocID="{333EC9D2-E3A1-447B-8112-D2A2EB554884}" presName="node" presStyleLbl="node1" presStyleIdx="10" presStyleCnt="17">
        <dgm:presLayoutVars>
          <dgm:bulletEnabled val="1"/>
        </dgm:presLayoutVars>
      </dgm:prSet>
      <dgm:spPr/>
    </dgm:pt>
    <dgm:pt modelId="{C70A5655-DABF-3948-98C5-D711DB601543}" type="pres">
      <dgm:prSet presAssocID="{6EBB8C61-B1FB-4EA3-B01B-25AC43E1DCBA}" presName="sibTrans" presStyleCnt="0"/>
      <dgm:spPr/>
    </dgm:pt>
    <dgm:pt modelId="{EFF14AF8-DFA9-E341-A53F-83554481D5B2}" type="pres">
      <dgm:prSet presAssocID="{8374AAFE-5AA8-4985-AF14-7D944FDD2445}" presName="node" presStyleLbl="node1" presStyleIdx="11" presStyleCnt="17">
        <dgm:presLayoutVars>
          <dgm:bulletEnabled val="1"/>
        </dgm:presLayoutVars>
      </dgm:prSet>
      <dgm:spPr/>
    </dgm:pt>
    <dgm:pt modelId="{78A2F9DB-0AB5-4747-9168-77F2908CB117}" type="pres">
      <dgm:prSet presAssocID="{60293C13-157D-4E91-8ED4-5154CAAB8485}" presName="sibTrans" presStyleCnt="0"/>
      <dgm:spPr/>
    </dgm:pt>
    <dgm:pt modelId="{FC82AA5D-8165-E948-A25F-9A45FB41D460}" type="pres">
      <dgm:prSet presAssocID="{ACFD5020-8F92-4FFE-AF20-13B4F8E337B6}" presName="node" presStyleLbl="node1" presStyleIdx="12" presStyleCnt="17">
        <dgm:presLayoutVars>
          <dgm:bulletEnabled val="1"/>
        </dgm:presLayoutVars>
      </dgm:prSet>
      <dgm:spPr/>
    </dgm:pt>
    <dgm:pt modelId="{E0F844A7-9DA9-724D-9D6A-E214B70652D1}" type="pres">
      <dgm:prSet presAssocID="{5517054B-E453-436F-91C1-460A496988E1}" presName="sibTrans" presStyleCnt="0"/>
      <dgm:spPr/>
    </dgm:pt>
    <dgm:pt modelId="{C0CB1EFC-E2A2-6244-B322-0B7F10278CA5}" type="pres">
      <dgm:prSet presAssocID="{EBBC3CC2-CE56-432B-9F07-EB976EAEB408}" presName="node" presStyleLbl="node1" presStyleIdx="13" presStyleCnt="17">
        <dgm:presLayoutVars>
          <dgm:bulletEnabled val="1"/>
        </dgm:presLayoutVars>
      </dgm:prSet>
      <dgm:spPr/>
    </dgm:pt>
    <dgm:pt modelId="{EC651837-14E0-AD4C-81D7-A955241FF35E}" type="pres">
      <dgm:prSet presAssocID="{225F0027-4D6B-4CD3-9AA1-420A9DF13200}" presName="sibTrans" presStyleCnt="0"/>
      <dgm:spPr/>
    </dgm:pt>
    <dgm:pt modelId="{DDF1F9D6-0310-1D49-AEEC-AF3C8E62C894}" type="pres">
      <dgm:prSet presAssocID="{6DFA0F68-6F4F-4CC2-BA75-CDEBA33BE246}" presName="node" presStyleLbl="node1" presStyleIdx="14" presStyleCnt="17">
        <dgm:presLayoutVars>
          <dgm:bulletEnabled val="1"/>
        </dgm:presLayoutVars>
      </dgm:prSet>
      <dgm:spPr/>
    </dgm:pt>
    <dgm:pt modelId="{10090C8B-D650-A948-A0AB-F18930F968B4}" type="pres">
      <dgm:prSet presAssocID="{6FD69727-FCD9-4EAB-9C13-7DDBAD5B921F}" presName="sibTrans" presStyleCnt="0"/>
      <dgm:spPr/>
    </dgm:pt>
    <dgm:pt modelId="{D77EE9F3-EFD6-2B4A-A99E-BBBD295A89F4}" type="pres">
      <dgm:prSet presAssocID="{43F37DDB-76EF-458C-9A30-29A1D2AAB97F}" presName="node" presStyleLbl="node1" presStyleIdx="15" presStyleCnt="17">
        <dgm:presLayoutVars>
          <dgm:bulletEnabled val="1"/>
        </dgm:presLayoutVars>
      </dgm:prSet>
      <dgm:spPr/>
    </dgm:pt>
    <dgm:pt modelId="{475D1E89-475C-C44F-9E29-EADE8E60EA5A}" type="pres">
      <dgm:prSet presAssocID="{B3843908-D8F8-4AE2-B2E8-499B26849428}" presName="sibTrans" presStyleCnt="0"/>
      <dgm:spPr/>
    </dgm:pt>
    <dgm:pt modelId="{B93D2553-31DB-9B46-9FA0-ECAFE883B835}" type="pres">
      <dgm:prSet presAssocID="{053B8537-C4FA-9F4C-AC06-D56F5CBAAA5C}" presName="node" presStyleLbl="node1" presStyleIdx="16" presStyleCnt="17">
        <dgm:presLayoutVars>
          <dgm:bulletEnabled val="1"/>
        </dgm:presLayoutVars>
      </dgm:prSet>
      <dgm:spPr/>
    </dgm:pt>
  </dgm:ptLst>
  <dgm:cxnLst>
    <dgm:cxn modelId="{C5A37006-F0A3-4AAB-807E-067FB566A78C}" srcId="{796C2D94-B73E-4802-B298-4FC91D48F16E}" destId="{769F86AC-201E-488A-86B8-8DA94216106F}" srcOrd="4" destOrd="0" parTransId="{3A8036C1-4E09-47A5-A853-8D44CF47BACA}" sibTransId="{E55BFD19-6C12-468C-AB34-9934382A27D5}"/>
    <dgm:cxn modelId="{5D13C722-3AB2-FB4D-9E8F-665EB4DAD015}" type="presOf" srcId="{92C792F7-1EBF-45D1-8337-CDD1948C05FF}" destId="{54302823-2620-004B-9F90-DC6310D47998}" srcOrd="0" destOrd="0" presId="urn:microsoft.com/office/officeart/2005/8/layout/default"/>
    <dgm:cxn modelId="{883DC22D-FD97-2148-9FBB-88525802372D}" type="presOf" srcId="{1A068763-EC5E-47F9-A823-346D62631C59}" destId="{274DDFA0-121F-FE46-80A3-8FD56BEB1CA7}" srcOrd="0" destOrd="0" presId="urn:microsoft.com/office/officeart/2005/8/layout/default"/>
    <dgm:cxn modelId="{79A1F22E-D24F-114B-A3F5-817EFC07EB51}" type="presOf" srcId="{8374AAFE-5AA8-4985-AF14-7D944FDD2445}" destId="{EFF14AF8-DFA9-E341-A53F-83554481D5B2}" srcOrd="0" destOrd="0" presId="urn:microsoft.com/office/officeart/2005/8/layout/default"/>
    <dgm:cxn modelId="{E75A6B38-AAFF-4BA6-89C5-181EA38B4730}" srcId="{796C2D94-B73E-4802-B298-4FC91D48F16E}" destId="{6DFA0F68-6F4F-4CC2-BA75-CDEBA33BE246}" srcOrd="14" destOrd="0" parTransId="{F9FBC9F4-8DE1-4495-AF0C-81B8545C52D2}" sibTransId="{6FD69727-FCD9-4EAB-9C13-7DDBAD5B921F}"/>
    <dgm:cxn modelId="{5753AF50-3EAF-DD48-A5A8-BE5C956B5391}" type="presOf" srcId="{B9626E71-E631-49D8-91FC-03145A850BA1}" destId="{B4912F0E-957E-9543-83C5-181CF36B8C88}" srcOrd="0" destOrd="0" presId="urn:microsoft.com/office/officeart/2005/8/layout/default"/>
    <dgm:cxn modelId="{CFB8E753-FE14-4039-B843-127B6533B8D7}" srcId="{796C2D94-B73E-4802-B298-4FC91D48F16E}" destId="{E224E5C6-A7AB-4DD2-AAC4-CD8CD1E849EA}" srcOrd="5" destOrd="0" parTransId="{141FAD92-1059-4A5F-A987-B1BC4F9DDCA5}" sibTransId="{857438D8-6149-4ACF-9099-E9CBD2349493}"/>
    <dgm:cxn modelId="{FC73AA57-944E-4EF9-A331-DBFC01E5E0C1}" srcId="{796C2D94-B73E-4802-B298-4FC91D48F16E}" destId="{43F37DDB-76EF-458C-9A30-29A1D2AAB97F}" srcOrd="15" destOrd="0" parTransId="{7D2A8647-7AD1-41B1-AA30-01B3C5DD8593}" sibTransId="{B3843908-D8F8-4AE2-B2E8-499B26849428}"/>
    <dgm:cxn modelId="{30503E5B-04DD-F942-9984-42A115CAD854}" type="presOf" srcId="{6DFA0F68-6F4F-4CC2-BA75-CDEBA33BE246}" destId="{DDF1F9D6-0310-1D49-AEEC-AF3C8E62C894}" srcOrd="0" destOrd="0" presId="urn:microsoft.com/office/officeart/2005/8/layout/default"/>
    <dgm:cxn modelId="{24837760-72BA-45F4-A020-7DCB11FF2315}" srcId="{796C2D94-B73E-4802-B298-4FC91D48F16E}" destId="{ACFD5020-8F92-4FFE-AF20-13B4F8E337B6}" srcOrd="12" destOrd="0" parTransId="{4BB893CE-6534-4144-927F-F0D786DE163D}" sibTransId="{5517054B-E453-436F-91C1-460A496988E1}"/>
    <dgm:cxn modelId="{FA4B0277-2628-5946-998D-D0AE3E0B2627}" type="presOf" srcId="{6D9737D8-BE2B-4673-A2FA-B00B7439936D}" destId="{60B7AAFD-540D-8D46-BC1E-395958E64D65}" srcOrd="0" destOrd="0" presId="urn:microsoft.com/office/officeart/2005/8/layout/default"/>
    <dgm:cxn modelId="{7FBBCF77-96D6-43ED-8069-C73DD8E1351D}" srcId="{796C2D94-B73E-4802-B298-4FC91D48F16E}" destId="{6D9737D8-BE2B-4673-A2FA-B00B7439936D}" srcOrd="1" destOrd="0" parTransId="{5324EFF1-EF79-4D1B-A244-E3264563B8B8}" sibTransId="{9050AD87-DA62-420B-8BD1-5C94D3F64360}"/>
    <dgm:cxn modelId="{B4DCF27F-27CB-4820-857A-6D8784E6296E}" srcId="{796C2D94-B73E-4802-B298-4FC91D48F16E}" destId="{92C792F7-1EBF-45D1-8337-CDD1948C05FF}" srcOrd="3" destOrd="0" parTransId="{00FF6352-1000-4C5E-AD54-1E71F1FE0E60}" sibTransId="{2F949395-DA2F-4BAC-BB29-0F367DF88DEE}"/>
    <dgm:cxn modelId="{922A1488-901A-7244-A87E-15B77271BF6A}" type="presOf" srcId="{796C2D94-B73E-4802-B298-4FC91D48F16E}" destId="{69FE72AC-0521-294A-9B1F-C735F1B4CB9D}" srcOrd="0" destOrd="0" presId="urn:microsoft.com/office/officeart/2005/8/layout/default"/>
    <dgm:cxn modelId="{E8BA078C-30F8-6844-BD72-B3160AA01E8D}" type="presOf" srcId="{D40C5AAE-46C2-42EF-904C-51E55B14AF05}" destId="{70002732-DE34-AB47-B0A4-FA0118219DD7}" srcOrd="0" destOrd="0" presId="urn:microsoft.com/office/officeart/2005/8/layout/default"/>
    <dgm:cxn modelId="{1391F892-120D-314A-BA4E-979C137CD9B2}" type="presOf" srcId="{053B8537-C4FA-9F4C-AC06-D56F5CBAAA5C}" destId="{B93D2553-31DB-9B46-9FA0-ECAFE883B835}" srcOrd="0" destOrd="0" presId="urn:microsoft.com/office/officeart/2005/8/layout/default"/>
    <dgm:cxn modelId="{284B4097-3F82-934B-99B0-DF1559402AE9}" type="presOf" srcId="{DB448D1D-18C0-4DDC-A54D-0A153C4EE8DB}" destId="{7ED16E80-66DF-4D49-9583-0DED2FF6C64C}" srcOrd="0" destOrd="0" presId="urn:microsoft.com/office/officeart/2005/8/layout/default"/>
    <dgm:cxn modelId="{D0184099-F17D-EA47-9D51-E4452251F1CD}" srcId="{796C2D94-B73E-4802-B298-4FC91D48F16E}" destId="{053B8537-C4FA-9F4C-AC06-D56F5CBAAA5C}" srcOrd="16" destOrd="0" parTransId="{E9A66148-5F64-7348-A0DF-A0C97BD5A55B}" sibTransId="{1012076F-659E-C64C-8824-DF0A721820B3}"/>
    <dgm:cxn modelId="{C135369C-6D04-47ED-88A8-A30F8A5AFA78}" srcId="{796C2D94-B73E-4802-B298-4FC91D48F16E}" destId="{D40C5AAE-46C2-42EF-904C-51E55B14AF05}" srcOrd="7" destOrd="0" parTransId="{04A548DF-99B3-48B3-8E73-3C97FA7EC3D9}" sibTransId="{11C6CE07-F162-4733-AEDD-B3B181A57968}"/>
    <dgm:cxn modelId="{15F86FA7-9E7B-4FE1-8E68-3E1135A90B5A}" srcId="{796C2D94-B73E-4802-B298-4FC91D48F16E}" destId="{DB448D1D-18C0-4DDC-A54D-0A153C4EE8DB}" srcOrd="2" destOrd="0" parTransId="{0C642CC6-AADF-42AB-B42A-ED37C32725F3}" sibTransId="{A022A7B1-247C-4AD3-AF63-9081F977049C}"/>
    <dgm:cxn modelId="{EED21DAE-130E-2846-A0EB-82016847FBCA}" type="presOf" srcId="{88464595-EC16-4094-AE22-88A2623C48B5}" destId="{9B829256-8266-4D40-A236-36ECCF8595A8}" srcOrd="0" destOrd="0" presId="urn:microsoft.com/office/officeart/2005/8/layout/default"/>
    <dgm:cxn modelId="{EF7225B5-BD9D-B940-A8A0-6C521DFE50B9}" type="presOf" srcId="{EBBC3CC2-CE56-432B-9F07-EB976EAEB408}" destId="{C0CB1EFC-E2A2-6244-B322-0B7F10278CA5}" srcOrd="0" destOrd="0" presId="urn:microsoft.com/office/officeart/2005/8/layout/default"/>
    <dgm:cxn modelId="{12C28EB8-302C-4B4E-B416-07417972AC53}" srcId="{796C2D94-B73E-4802-B298-4FC91D48F16E}" destId="{8374AAFE-5AA8-4985-AF14-7D944FDD2445}" srcOrd="11" destOrd="0" parTransId="{2018C451-CF0C-43C1-8114-FE30A8A7D718}" sibTransId="{60293C13-157D-4E91-8ED4-5154CAAB8485}"/>
    <dgm:cxn modelId="{CC80F6BB-216E-4970-AF6E-1314BA48C172}" srcId="{796C2D94-B73E-4802-B298-4FC91D48F16E}" destId="{B9626E71-E631-49D8-91FC-03145A850BA1}" srcOrd="9" destOrd="0" parTransId="{BEDD272C-648E-48AD-8298-AA92CD645557}" sibTransId="{CC91FD05-577E-4128-8701-1BE96B3E0246}"/>
    <dgm:cxn modelId="{417441BF-262A-4E90-ACF2-1BCA33DCB8CA}" srcId="{796C2D94-B73E-4802-B298-4FC91D48F16E}" destId="{88464595-EC16-4094-AE22-88A2623C48B5}" srcOrd="6" destOrd="0" parTransId="{0EFEADFB-AD35-441E-9A86-594B213991F6}" sibTransId="{D67E1E79-FCEA-436E-AE29-69A6ED47C1A3}"/>
    <dgm:cxn modelId="{66FA21CC-7434-48CF-9EA3-DB3FD949FA86}" srcId="{796C2D94-B73E-4802-B298-4FC91D48F16E}" destId="{EBBC3CC2-CE56-432B-9F07-EB976EAEB408}" srcOrd="13" destOrd="0" parTransId="{6EC54E80-64BD-4F3A-BF26-C1D17F219468}" sibTransId="{225F0027-4D6B-4CD3-9AA1-420A9DF13200}"/>
    <dgm:cxn modelId="{E70FF5CC-F07D-3243-8602-8A40F05D7D5B}" type="presOf" srcId="{E224E5C6-A7AB-4DD2-AAC4-CD8CD1E849EA}" destId="{90545A97-9585-464D-98C4-55C39730056F}" srcOrd="0" destOrd="0" presId="urn:microsoft.com/office/officeart/2005/8/layout/default"/>
    <dgm:cxn modelId="{E4BDF4D8-7844-4144-98E9-257D5983F613}" srcId="{796C2D94-B73E-4802-B298-4FC91D48F16E}" destId="{1A068763-EC5E-47F9-A823-346D62631C59}" srcOrd="0" destOrd="0" parTransId="{B113A16A-4D92-4FF7-813B-A3DE717BC3B3}" sibTransId="{EA87ABAF-8E49-436D-A279-52A96F84E0A3}"/>
    <dgm:cxn modelId="{F2A0F4D9-345C-4791-B995-CB34896CBA04}" srcId="{796C2D94-B73E-4802-B298-4FC91D48F16E}" destId="{333EC9D2-E3A1-447B-8112-D2A2EB554884}" srcOrd="10" destOrd="0" parTransId="{7D4435B4-106D-4E57-8F71-79B7495D6943}" sibTransId="{6EBB8C61-B1FB-4EA3-B01B-25AC43E1DCBA}"/>
    <dgm:cxn modelId="{3D27B3DF-9DDA-A943-AB6A-A292972F7503}" type="presOf" srcId="{769F86AC-201E-488A-86B8-8DA94216106F}" destId="{C2273DD7-783D-D146-BC7B-129FDDA25E53}" srcOrd="0" destOrd="0" presId="urn:microsoft.com/office/officeart/2005/8/layout/default"/>
    <dgm:cxn modelId="{17AC3AE1-D5AE-FE41-8131-10C6614439A6}" type="presOf" srcId="{9D60249A-356F-4943-9502-C843409B94AB}" destId="{1F7F2353-704D-0942-8726-7FE710453D68}" srcOrd="0" destOrd="0" presId="urn:microsoft.com/office/officeart/2005/8/layout/default"/>
    <dgm:cxn modelId="{B03D44E2-FB9F-F142-A39D-77C238BB7F2E}" type="presOf" srcId="{43F37DDB-76EF-458C-9A30-29A1D2AAB97F}" destId="{D77EE9F3-EFD6-2B4A-A99E-BBBD295A89F4}" srcOrd="0" destOrd="0" presId="urn:microsoft.com/office/officeart/2005/8/layout/default"/>
    <dgm:cxn modelId="{B15C39EE-418B-4242-BD6F-43180E3B0DE4}" srcId="{796C2D94-B73E-4802-B298-4FC91D48F16E}" destId="{9D60249A-356F-4943-9502-C843409B94AB}" srcOrd="8" destOrd="0" parTransId="{CE93B5A1-BFAA-470C-9F7D-4A5878298D8E}" sibTransId="{5B04D493-F878-404F-B2D9-A48566B41F39}"/>
    <dgm:cxn modelId="{1214E6F4-6C63-0145-BAF2-030A29AC6197}" type="presOf" srcId="{333EC9D2-E3A1-447B-8112-D2A2EB554884}" destId="{605FFAEB-6BEB-674E-A717-AFFBD327F947}" srcOrd="0" destOrd="0" presId="urn:microsoft.com/office/officeart/2005/8/layout/default"/>
    <dgm:cxn modelId="{C1F660F5-4D9F-7A47-B299-3C0FB8C22A7F}" type="presOf" srcId="{ACFD5020-8F92-4FFE-AF20-13B4F8E337B6}" destId="{FC82AA5D-8165-E948-A25F-9A45FB41D460}" srcOrd="0" destOrd="0" presId="urn:microsoft.com/office/officeart/2005/8/layout/default"/>
    <dgm:cxn modelId="{06381710-C8A9-DF4D-BE53-45F797C46253}" type="presParOf" srcId="{69FE72AC-0521-294A-9B1F-C735F1B4CB9D}" destId="{274DDFA0-121F-FE46-80A3-8FD56BEB1CA7}" srcOrd="0" destOrd="0" presId="urn:microsoft.com/office/officeart/2005/8/layout/default"/>
    <dgm:cxn modelId="{9A5BAC48-2DA0-D94C-89F4-3D64A2378E41}" type="presParOf" srcId="{69FE72AC-0521-294A-9B1F-C735F1B4CB9D}" destId="{A1F35272-1816-B54E-8C4F-8EEF3A6C86DF}" srcOrd="1" destOrd="0" presId="urn:microsoft.com/office/officeart/2005/8/layout/default"/>
    <dgm:cxn modelId="{C0C2D881-EAEF-3749-813A-DB493D34EE2B}" type="presParOf" srcId="{69FE72AC-0521-294A-9B1F-C735F1B4CB9D}" destId="{60B7AAFD-540D-8D46-BC1E-395958E64D65}" srcOrd="2" destOrd="0" presId="urn:microsoft.com/office/officeart/2005/8/layout/default"/>
    <dgm:cxn modelId="{4B2BF3B9-5EC0-1A46-98BE-A04F674E729B}" type="presParOf" srcId="{69FE72AC-0521-294A-9B1F-C735F1B4CB9D}" destId="{3A8FB99F-E705-3F4A-B56B-3F8FFA0799C1}" srcOrd="3" destOrd="0" presId="urn:microsoft.com/office/officeart/2005/8/layout/default"/>
    <dgm:cxn modelId="{7910B149-861E-464A-9F73-705118A833A1}" type="presParOf" srcId="{69FE72AC-0521-294A-9B1F-C735F1B4CB9D}" destId="{7ED16E80-66DF-4D49-9583-0DED2FF6C64C}" srcOrd="4" destOrd="0" presId="urn:microsoft.com/office/officeart/2005/8/layout/default"/>
    <dgm:cxn modelId="{F6F15B75-02E8-064E-9FD7-C8B1D20FF48E}" type="presParOf" srcId="{69FE72AC-0521-294A-9B1F-C735F1B4CB9D}" destId="{47DB30AD-15BF-0646-B9AD-FAC4F04A506F}" srcOrd="5" destOrd="0" presId="urn:microsoft.com/office/officeart/2005/8/layout/default"/>
    <dgm:cxn modelId="{A3081047-6F75-A744-B387-D9C0FC570578}" type="presParOf" srcId="{69FE72AC-0521-294A-9B1F-C735F1B4CB9D}" destId="{54302823-2620-004B-9F90-DC6310D47998}" srcOrd="6" destOrd="0" presId="urn:microsoft.com/office/officeart/2005/8/layout/default"/>
    <dgm:cxn modelId="{463BBA2A-E519-DF49-8823-D887EA7DDD38}" type="presParOf" srcId="{69FE72AC-0521-294A-9B1F-C735F1B4CB9D}" destId="{E3BD7831-E27F-AF46-81CC-163CE8FC6C0C}" srcOrd="7" destOrd="0" presId="urn:microsoft.com/office/officeart/2005/8/layout/default"/>
    <dgm:cxn modelId="{0BED64E8-01CA-F34E-BF33-34BDBFD2EB2B}" type="presParOf" srcId="{69FE72AC-0521-294A-9B1F-C735F1B4CB9D}" destId="{C2273DD7-783D-D146-BC7B-129FDDA25E53}" srcOrd="8" destOrd="0" presId="urn:microsoft.com/office/officeart/2005/8/layout/default"/>
    <dgm:cxn modelId="{807FDEAD-8878-A345-AA2B-5239493CEA67}" type="presParOf" srcId="{69FE72AC-0521-294A-9B1F-C735F1B4CB9D}" destId="{3A13D744-C7BB-634C-8B8F-E2A9354E9F34}" srcOrd="9" destOrd="0" presId="urn:microsoft.com/office/officeart/2005/8/layout/default"/>
    <dgm:cxn modelId="{70D6AD0D-80F7-8545-83FA-FC30DD3E70F5}" type="presParOf" srcId="{69FE72AC-0521-294A-9B1F-C735F1B4CB9D}" destId="{90545A97-9585-464D-98C4-55C39730056F}" srcOrd="10" destOrd="0" presId="urn:microsoft.com/office/officeart/2005/8/layout/default"/>
    <dgm:cxn modelId="{9469AAC5-99DE-E243-A652-3DAA09356D15}" type="presParOf" srcId="{69FE72AC-0521-294A-9B1F-C735F1B4CB9D}" destId="{A12F0918-05E2-5444-BC0D-A80EEE604192}" srcOrd="11" destOrd="0" presId="urn:microsoft.com/office/officeart/2005/8/layout/default"/>
    <dgm:cxn modelId="{C062A18E-D2C6-F141-8EF4-8CEB3E78D795}" type="presParOf" srcId="{69FE72AC-0521-294A-9B1F-C735F1B4CB9D}" destId="{9B829256-8266-4D40-A236-36ECCF8595A8}" srcOrd="12" destOrd="0" presId="urn:microsoft.com/office/officeart/2005/8/layout/default"/>
    <dgm:cxn modelId="{C01901D0-426F-7748-B020-ECC8EAF403FE}" type="presParOf" srcId="{69FE72AC-0521-294A-9B1F-C735F1B4CB9D}" destId="{1DC38DA8-FE67-754C-92E4-43906910C3E2}" srcOrd="13" destOrd="0" presId="urn:microsoft.com/office/officeart/2005/8/layout/default"/>
    <dgm:cxn modelId="{08D84E25-8EF6-A14A-8CCF-46F729FA9217}" type="presParOf" srcId="{69FE72AC-0521-294A-9B1F-C735F1B4CB9D}" destId="{70002732-DE34-AB47-B0A4-FA0118219DD7}" srcOrd="14" destOrd="0" presId="urn:microsoft.com/office/officeart/2005/8/layout/default"/>
    <dgm:cxn modelId="{41D0E7EE-B13B-394F-A499-1CE898A096E0}" type="presParOf" srcId="{69FE72AC-0521-294A-9B1F-C735F1B4CB9D}" destId="{C2AC9D16-3DD5-1A4E-8540-9EB775990783}" srcOrd="15" destOrd="0" presId="urn:microsoft.com/office/officeart/2005/8/layout/default"/>
    <dgm:cxn modelId="{A86D6E36-826F-5B49-9476-1647285410BA}" type="presParOf" srcId="{69FE72AC-0521-294A-9B1F-C735F1B4CB9D}" destId="{1F7F2353-704D-0942-8726-7FE710453D68}" srcOrd="16" destOrd="0" presId="urn:microsoft.com/office/officeart/2005/8/layout/default"/>
    <dgm:cxn modelId="{9F33B6AC-E372-7143-B10D-DA5CF7511E3D}" type="presParOf" srcId="{69FE72AC-0521-294A-9B1F-C735F1B4CB9D}" destId="{69C1A947-8D7C-014D-9DC9-259FADB80966}" srcOrd="17" destOrd="0" presId="urn:microsoft.com/office/officeart/2005/8/layout/default"/>
    <dgm:cxn modelId="{F4822684-AE3B-CC4B-87A0-553BF805514B}" type="presParOf" srcId="{69FE72AC-0521-294A-9B1F-C735F1B4CB9D}" destId="{B4912F0E-957E-9543-83C5-181CF36B8C88}" srcOrd="18" destOrd="0" presId="urn:microsoft.com/office/officeart/2005/8/layout/default"/>
    <dgm:cxn modelId="{6623342A-E0F9-9242-8F8C-914C30F729D4}" type="presParOf" srcId="{69FE72AC-0521-294A-9B1F-C735F1B4CB9D}" destId="{47BD7A51-491B-954A-B757-2AAE09A72797}" srcOrd="19" destOrd="0" presId="urn:microsoft.com/office/officeart/2005/8/layout/default"/>
    <dgm:cxn modelId="{09260076-10C4-484E-A00A-207EF856423F}" type="presParOf" srcId="{69FE72AC-0521-294A-9B1F-C735F1B4CB9D}" destId="{605FFAEB-6BEB-674E-A717-AFFBD327F947}" srcOrd="20" destOrd="0" presId="urn:microsoft.com/office/officeart/2005/8/layout/default"/>
    <dgm:cxn modelId="{50C0F866-DC4F-9C49-AB6F-D6BB3E662EC9}" type="presParOf" srcId="{69FE72AC-0521-294A-9B1F-C735F1B4CB9D}" destId="{C70A5655-DABF-3948-98C5-D711DB601543}" srcOrd="21" destOrd="0" presId="urn:microsoft.com/office/officeart/2005/8/layout/default"/>
    <dgm:cxn modelId="{5FF16DF5-D36D-1F4F-8C93-3C7BE57F4DF4}" type="presParOf" srcId="{69FE72AC-0521-294A-9B1F-C735F1B4CB9D}" destId="{EFF14AF8-DFA9-E341-A53F-83554481D5B2}" srcOrd="22" destOrd="0" presId="urn:microsoft.com/office/officeart/2005/8/layout/default"/>
    <dgm:cxn modelId="{F22A312F-0294-7D41-BF12-B5D9CE7581E0}" type="presParOf" srcId="{69FE72AC-0521-294A-9B1F-C735F1B4CB9D}" destId="{78A2F9DB-0AB5-4747-9168-77F2908CB117}" srcOrd="23" destOrd="0" presId="urn:microsoft.com/office/officeart/2005/8/layout/default"/>
    <dgm:cxn modelId="{C6365075-CECF-0F45-871A-441C9ABF184B}" type="presParOf" srcId="{69FE72AC-0521-294A-9B1F-C735F1B4CB9D}" destId="{FC82AA5D-8165-E948-A25F-9A45FB41D460}" srcOrd="24" destOrd="0" presId="urn:microsoft.com/office/officeart/2005/8/layout/default"/>
    <dgm:cxn modelId="{ACED6BAE-890E-BF49-83B4-23C923640F24}" type="presParOf" srcId="{69FE72AC-0521-294A-9B1F-C735F1B4CB9D}" destId="{E0F844A7-9DA9-724D-9D6A-E214B70652D1}" srcOrd="25" destOrd="0" presId="urn:microsoft.com/office/officeart/2005/8/layout/default"/>
    <dgm:cxn modelId="{E1BD8414-AA94-DC4F-910A-136FEF34A5A7}" type="presParOf" srcId="{69FE72AC-0521-294A-9B1F-C735F1B4CB9D}" destId="{C0CB1EFC-E2A2-6244-B322-0B7F10278CA5}" srcOrd="26" destOrd="0" presId="urn:microsoft.com/office/officeart/2005/8/layout/default"/>
    <dgm:cxn modelId="{D113D1CA-ED32-014C-9C16-D63944958008}" type="presParOf" srcId="{69FE72AC-0521-294A-9B1F-C735F1B4CB9D}" destId="{EC651837-14E0-AD4C-81D7-A955241FF35E}" srcOrd="27" destOrd="0" presId="urn:microsoft.com/office/officeart/2005/8/layout/default"/>
    <dgm:cxn modelId="{05F225D8-2367-014A-BC33-266416F5B19D}" type="presParOf" srcId="{69FE72AC-0521-294A-9B1F-C735F1B4CB9D}" destId="{DDF1F9D6-0310-1D49-AEEC-AF3C8E62C894}" srcOrd="28" destOrd="0" presId="urn:microsoft.com/office/officeart/2005/8/layout/default"/>
    <dgm:cxn modelId="{94AACD7F-6BA4-3F4F-B364-FBF9F65D690A}" type="presParOf" srcId="{69FE72AC-0521-294A-9B1F-C735F1B4CB9D}" destId="{10090C8B-D650-A948-A0AB-F18930F968B4}" srcOrd="29" destOrd="0" presId="urn:microsoft.com/office/officeart/2005/8/layout/default"/>
    <dgm:cxn modelId="{114BBD8B-40A9-3C4F-95BE-FA5A6DBAFFE5}" type="presParOf" srcId="{69FE72AC-0521-294A-9B1F-C735F1B4CB9D}" destId="{D77EE9F3-EFD6-2B4A-A99E-BBBD295A89F4}" srcOrd="30" destOrd="0" presId="urn:microsoft.com/office/officeart/2005/8/layout/default"/>
    <dgm:cxn modelId="{9BFC9C02-A4BB-BD44-B00F-56E121EE4B6D}" type="presParOf" srcId="{69FE72AC-0521-294A-9B1F-C735F1B4CB9D}" destId="{475D1E89-475C-C44F-9E29-EADE8E60EA5A}" srcOrd="31" destOrd="0" presId="urn:microsoft.com/office/officeart/2005/8/layout/default"/>
    <dgm:cxn modelId="{EFE03426-2ACA-594B-8A23-E3055027008A}" type="presParOf" srcId="{69FE72AC-0521-294A-9B1F-C735F1B4CB9D}" destId="{B93D2553-31DB-9B46-9FA0-ECAFE883B835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AACC9-F696-47A0-8F93-899F7A55705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9D2274-A174-44BD-ABB6-21203DC54EBB}">
      <dgm:prSet/>
      <dgm:spPr/>
      <dgm:t>
        <a:bodyPr/>
        <a:lstStyle/>
        <a:p>
          <a:r>
            <a:rPr lang="en-US"/>
            <a:t>OverTime</a:t>
          </a:r>
        </a:p>
      </dgm:t>
    </dgm:pt>
    <dgm:pt modelId="{9688ED38-F3F2-4398-AAF5-B3A89CC6512C}" type="parTrans" cxnId="{1274EAE1-67A4-4D7F-A34F-E88B90BED423}">
      <dgm:prSet/>
      <dgm:spPr/>
      <dgm:t>
        <a:bodyPr/>
        <a:lstStyle/>
        <a:p>
          <a:endParaRPr lang="en-US"/>
        </a:p>
      </dgm:t>
    </dgm:pt>
    <dgm:pt modelId="{AA277147-4249-49F0-B760-62806CCC86B7}" type="sibTrans" cxnId="{1274EAE1-67A4-4D7F-A34F-E88B90BED423}">
      <dgm:prSet/>
      <dgm:spPr/>
      <dgm:t>
        <a:bodyPr/>
        <a:lstStyle/>
        <a:p>
          <a:endParaRPr lang="en-US"/>
        </a:p>
      </dgm:t>
    </dgm:pt>
    <dgm:pt modelId="{5B54A88B-00AA-4B8D-A821-89176203CED1}">
      <dgm:prSet/>
      <dgm:spPr/>
      <dgm:t>
        <a:bodyPr/>
        <a:lstStyle/>
        <a:p>
          <a:r>
            <a:rPr lang="en-US"/>
            <a:t>MonthlyIncome</a:t>
          </a:r>
        </a:p>
      </dgm:t>
    </dgm:pt>
    <dgm:pt modelId="{B395E601-BB83-4929-A1BA-9A610ADAAB28}" type="parTrans" cxnId="{D5948D52-D06B-4320-AFCA-85B7928F4C23}">
      <dgm:prSet/>
      <dgm:spPr/>
      <dgm:t>
        <a:bodyPr/>
        <a:lstStyle/>
        <a:p>
          <a:endParaRPr lang="en-US"/>
        </a:p>
      </dgm:t>
    </dgm:pt>
    <dgm:pt modelId="{E69A20EC-61CE-4314-B488-455A7E2EAE5D}" type="sibTrans" cxnId="{D5948D52-D06B-4320-AFCA-85B7928F4C23}">
      <dgm:prSet/>
      <dgm:spPr/>
      <dgm:t>
        <a:bodyPr/>
        <a:lstStyle/>
        <a:p>
          <a:endParaRPr lang="en-US"/>
        </a:p>
      </dgm:t>
    </dgm:pt>
    <dgm:pt modelId="{E1ADC135-B8DC-4BA5-832C-79C3EE234445}">
      <dgm:prSet/>
      <dgm:spPr/>
      <dgm:t>
        <a:bodyPr/>
        <a:lstStyle/>
        <a:p>
          <a:r>
            <a:rPr lang="en-US"/>
            <a:t>TotalWorkingYears</a:t>
          </a:r>
        </a:p>
      </dgm:t>
    </dgm:pt>
    <dgm:pt modelId="{AC130959-4918-410E-AD32-5AA0AC5B0B06}" type="parTrans" cxnId="{043D4D00-DBF1-4741-810E-D61BA1F58FB9}">
      <dgm:prSet/>
      <dgm:spPr/>
      <dgm:t>
        <a:bodyPr/>
        <a:lstStyle/>
        <a:p>
          <a:endParaRPr lang="en-US"/>
        </a:p>
      </dgm:t>
    </dgm:pt>
    <dgm:pt modelId="{AF4F5361-86E9-4DE8-9E82-6197647579A9}" type="sibTrans" cxnId="{043D4D00-DBF1-4741-810E-D61BA1F58FB9}">
      <dgm:prSet/>
      <dgm:spPr/>
      <dgm:t>
        <a:bodyPr/>
        <a:lstStyle/>
        <a:p>
          <a:endParaRPr lang="en-US"/>
        </a:p>
      </dgm:t>
    </dgm:pt>
    <dgm:pt modelId="{D4902DBB-F82A-4E05-9C5D-9F7CB6C52453}">
      <dgm:prSet/>
      <dgm:spPr/>
      <dgm:t>
        <a:bodyPr/>
        <a:lstStyle/>
        <a:p>
          <a:r>
            <a:rPr lang="en-US"/>
            <a:t>YearsAtCompany</a:t>
          </a:r>
        </a:p>
      </dgm:t>
    </dgm:pt>
    <dgm:pt modelId="{5CC54EB5-F482-4F07-B315-BCE1ABF0E0CD}" type="parTrans" cxnId="{401D7707-00C7-48E4-8381-C200D02CD845}">
      <dgm:prSet/>
      <dgm:spPr/>
      <dgm:t>
        <a:bodyPr/>
        <a:lstStyle/>
        <a:p>
          <a:endParaRPr lang="en-US"/>
        </a:p>
      </dgm:t>
    </dgm:pt>
    <dgm:pt modelId="{321B9EE1-CA06-4F60-B2F4-454031C817ED}" type="sibTrans" cxnId="{401D7707-00C7-48E4-8381-C200D02CD845}">
      <dgm:prSet/>
      <dgm:spPr/>
      <dgm:t>
        <a:bodyPr/>
        <a:lstStyle/>
        <a:p>
          <a:endParaRPr lang="en-US"/>
        </a:p>
      </dgm:t>
    </dgm:pt>
    <dgm:pt modelId="{4EF11167-BCE3-4C9E-9194-129D8B818DF4}">
      <dgm:prSet/>
      <dgm:spPr/>
      <dgm:t>
        <a:bodyPr/>
        <a:lstStyle/>
        <a:p>
          <a:r>
            <a:rPr lang="en-US"/>
            <a:t>StockOptionLevel</a:t>
          </a:r>
        </a:p>
      </dgm:t>
    </dgm:pt>
    <dgm:pt modelId="{A172B842-BFE2-4727-B1AF-BF05B393E8E1}" type="parTrans" cxnId="{B0295837-DF3C-42D2-BDA2-035EE0C2867B}">
      <dgm:prSet/>
      <dgm:spPr/>
      <dgm:t>
        <a:bodyPr/>
        <a:lstStyle/>
        <a:p>
          <a:endParaRPr lang="en-US"/>
        </a:p>
      </dgm:t>
    </dgm:pt>
    <dgm:pt modelId="{B7DD290A-6397-4A8E-8783-1901DDB02F76}" type="sibTrans" cxnId="{B0295837-DF3C-42D2-BDA2-035EE0C2867B}">
      <dgm:prSet/>
      <dgm:spPr/>
      <dgm:t>
        <a:bodyPr/>
        <a:lstStyle/>
        <a:p>
          <a:endParaRPr lang="en-US"/>
        </a:p>
      </dgm:t>
    </dgm:pt>
    <dgm:pt modelId="{9ECB1CD7-B7AF-4323-AD6D-88ACCD5C278C}">
      <dgm:prSet/>
      <dgm:spPr/>
      <dgm:t>
        <a:bodyPr/>
        <a:lstStyle/>
        <a:p>
          <a:r>
            <a:rPr lang="en-US"/>
            <a:t>MaritalStatus</a:t>
          </a:r>
        </a:p>
      </dgm:t>
    </dgm:pt>
    <dgm:pt modelId="{18D8C2FE-D311-4E5F-97BB-8D9CABCE46C4}" type="parTrans" cxnId="{AD27D3C1-A58B-4D1F-9DC9-A1230A202A93}">
      <dgm:prSet/>
      <dgm:spPr/>
      <dgm:t>
        <a:bodyPr/>
        <a:lstStyle/>
        <a:p>
          <a:endParaRPr lang="en-US"/>
        </a:p>
      </dgm:t>
    </dgm:pt>
    <dgm:pt modelId="{B6C836D7-1381-4496-8B75-90974F4C4482}" type="sibTrans" cxnId="{AD27D3C1-A58B-4D1F-9DC9-A1230A202A93}">
      <dgm:prSet/>
      <dgm:spPr/>
      <dgm:t>
        <a:bodyPr/>
        <a:lstStyle/>
        <a:p>
          <a:endParaRPr lang="en-US"/>
        </a:p>
      </dgm:t>
    </dgm:pt>
    <dgm:pt modelId="{F24212BA-D943-4F83-9AF6-2FDD6C2D84F0}">
      <dgm:prSet/>
      <dgm:spPr/>
      <dgm:t>
        <a:bodyPr/>
        <a:lstStyle/>
        <a:p>
          <a:r>
            <a:rPr lang="en-US"/>
            <a:t>JobLevel</a:t>
          </a:r>
        </a:p>
      </dgm:t>
    </dgm:pt>
    <dgm:pt modelId="{4A2CBDCC-307A-49EA-BD15-3399D5F55E1F}" type="parTrans" cxnId="{C4E84F84-D54F-464D-AA16-6454BDB85371}">
      <dgm:prSet/>
      <dgm:spPr/>
      <dgm:t>
        <a:bodyPr/>
        <a:lstStyle/>
        <a:p>
          <a:endParaRPr lang="en-US"/>
        </a:p>
      </dgm:t>
    </dgm:pt>
    <dgm:pt modelId="{593BDBC3-DC06-4E63-8EFC-E22E83878EFA}" type="sibTrans" cxnId="{C4E84F84-D54F-464D-AA16-6454BDB85371}">
      <dgm:prSet/>
      <dgm:spPr/>
      <dgm:t>
        <a:bodyPr/>
        <a:lstStyle/>
        <a:p>
          <a:endParaRPr lang="en-US"/>
        </a:p>
      </dgm:t>
    </dgm:pt>
    <dgm:pt modelId="{60E3CCE8-D31F-48C6-A9CE-90EC247FA866}">
      <dgm:prSet/>
      <dgm:spPr/>
      <dgm:t>
        <a:bodyPr/>
        <a:lstStyle/>
        <a:p>
          <a:r>
            <a:rPr lang="en-US"/>
            <a:t>YearsInCurrentRole</a:t>
          </a:r>
        </a:p>
      </dgm:t>
    </dgm:pt>
    <dgm:pt modelId="{37525D08-36A1-41E6-A193-3242DEB5EC95}" type="parTrans" cxnId="{B27D233F-5C63-4D00-94BA-74620D71B8B2}">
      <dgm:prSet/>
      <dgm:spPr/>
      <dgm:t>
        <a:bodyPr/>
        <a:lstStyle/>
        <a:p>
          <a:endParaRPr lang="en-US"/>
        </a:p>
      </dgm:t>
    </dgm:pt>
    <dgm:pt modelId="{B2684EC7-4D0C-49DD-BA15-964E4230088B}" type="sibTrans" cxnId="{B27D233F-5C63-4D00-94BA-74620D71B8B2}">
      <dgm:prSet/>
      <dgm:spPr/>
      <dgm:t>
        <a:bodyPr/>
        <a:lstStyle/>
        <a:p>
          <a:endParaRPr lang="en-US"/>
        </a:p>
      </dgm:t>
    </dgm:pt>
    <dgm:pt modelId="{0E932F8D-ACA0-4F79-AD42-EACD14778666}">
      <dgm:prSet/>
      <dgm:spPr/>
      <dgm:t>
        <a:bodyPr/>
        <a:lstStyle/>
        <a:p>
          <a:r>
            <a:rPr lang="en-US"/>
            <a:t>YearsWithCurrManager</a:t>
          </a:r>
        </a:p>
      </dgm:t>
    </dgm:pt>
    <dgm:pt modelId="{EE51892E-BC68-40D5-9A43-4353F0CB038B}" type="parTrans" cxnId="{53556FED-027E-489E-B795-3CB1FE238A1A}">
      <dgm:prSet/>
      <dgm:spPr/>
      <dgm:t>
        <a:bodyPr/>
        <a:lstStyle/>
        <a:p>
          <a:endParaRPr lang="en-US"/>
        </a:p>
      </dgm:t>
    </dgm:pt>
    <dgm:pt modelId="{222C60C6-16F1-47CA-BFB3-82C4B4427386}" type="sibTrans" cxnId="{53556FED-027E-489E-B795-3CB1FE238A1A}">
      <dgm:prSet/>
      <dgm:spPr/>
      <dgm:t>
        <a:bodyPr/>
        <a:lstStyle/>
        <a:p>
          <a:endParaRPr lang="en-US"/>
        </a:p>
      </dgm:t>
    </dgm:pt>
    <dgm:pt modelId="{878B4105-A32E-4F1F-8EAA-D710B28CCB56}">
      <dgm:prSet/>
      <dgm:spPr/>
      <dgm:t>
        <a:bodyPr/>
        <a:lstStyle/>
        <a:p>
          <a:r>
            <a:rPr lang="en-US"/>
            <a:t>Age</a:t>
          </a:r>
        </a:p>
      </dgm:t>
    </dgm:pt>
    <dgm:pt modelId="{8268CA04-CBFA-4443-B8F8-6F356D3E4C55}" type="parTrans" cxnId="{EA3666E5-83F3-42A8-80EF-CFF383B1E8A6}">
      <dgm:prSet/>
      <dgm:spPr/>
      <dgm:t>
        <a:bodyPr/>
        <a:lstStyle/>
        <a:p>
          <a:endParaRPr lang="en-US"/>
        </a:p>
      </dgm:t>
    </dgm:pt>
    <dgm:pt modelId="{ED59BEEC-6B03-4DFE-A348-30D75339D125}" type="sibTrans" cxnId="{EA3666E5-83F3-42A8-80EF-CFF383B1E8A6}">
      <dgm:prSet/>
      <dgm:spPr/>
      <dgm:t>
        <a:bodyPr/>
        <a:lstStyle/>
        <a:p>
          <a:endParaRPr lang="en-US"/>
        </a:p>
      </dgm:t>
    </dgm:pt>
    <dgm:pt modelId="{86E6BA70-DC8B-47FD-822F-394F400DC095}">
      <dgm:prSet/>
      <dgm:spPr/>
      <dgm:t>
        <a:bodyPr/>
        <a:lstStyle/>
        <a:p>
          <a:r>
            <a:rPr lang="en-US"/>
            <a:t>JobInvolvement</a:t>
          </a:r>
        </a:p>
      </dgm:t>
    </dgm:pt>
    <dgm:pt modelId="{82379A4A-EF01-49AC-B11E-054C90CBABBC}" type="parTrans" cxnId="{D3992876-5EC0-450E-999B-F3C8FDC65981}">
      <dgm:prSet/>
      <dgm:spPr/>
      <dgm:t>
        <a:bodyPr/>
        <a:lstStyle/>
        <a:p>
          <a:endParaRPr lang="en-US"/>
        </a:p>
      </dgm:t>
    </dgm:pt>
    <dgm:pt modelId="{86DE86EC-0BDC-4F83-BACC-C08DD7F22A4C}" type="sibTrans" cxnId="{D3992876-5EC0-450E-999B-F3C8FDC65981}">
      <dgm:prSet/>
      <dgm:spPr/>
      <dgm:t>
        <a:bodyPr/>
        <a:lstStyle/>
        <a:p>
          <a:endParaRPr lang="en-US"/>
        </a:p>
      </dgm:t>
    </dgm:pt>
    <dgm:pt modelId="{53D7BC97-C5D7-44E1-9204-B35DAFA2C65D}">
      <dgm:prSet/>
      <dgm:spPr/>
      <dgm:t>
        <a:bodyPr/>
        <a:lstStyle/>
        <a:p>
          <a:r>
            <a:rPr lang="en-US"/>
            <a:t>JobSatisfaction</a:t>
          </a:r>
        </a:p>
      </dgm:t>
    </dgm:pt>
    <dgm:pt modelId="{2038BE5D-77DA-4E34-9DF3-288761647A92}" type="parTrans" cxnId="{073454A8-20E8-4555-A83B-B9113A4BE5B8}">
      <dgm:prSet/>
      <dgm:spPr/>
      <dgm:t>
        <a:bodyPr/>
        <a:lstStyle/>
        <a:p>
          <a:endParaRPr lang="en-US"/>
        </a:p>
      </dgm:t>
    </dgm:pt>
    <dgm:pt modelId="{AF6D1CDA-F3A8-4701-94E4-9F96D9FCACAB}" type="sibTrans" cxnId="{073454A8-20E8-4555-A83B-B9113A4BE5B8}">
      <dgm:prSet/>
      <dgm:spPr/>
      <dgm:t>
        <a:bodyPr/>
        <a:lstStyle/>
        <a:p>
          <a:endParaRPr lang="en-US"/>
        </a:p>
      </dgm:t>
    </dgm:pt>
    <dgm:pt modelId="{751EABED-BAFE-42CD-8DDB-98FB8BFE30EF}">
      <dgm:prSet/>
      <dgm:spPr/>
      <dgm:t>
        <a:bodyPr/>
        <a:lstStyle/>
        <a:p>
          <a:r>
            <a:rPr lang="en-US"/>
            <a:t>JobRole</a:t>
          </a:r>
        </a:p>
      </dgm:t>
    </dgm:pt>
    <dgm:pt modelId="{FDF46F04-6494-44A5-988D-8D311890CBEB}" type="parTrans" cxnId="{D4DE84DB-6154-401C-8288-1EC79A1D840D}">
      <dgm:prSet/>
      <dgm:spPr/>
      <dgm:t>
        <a:bodyPr/>
        <a:lstStyle/>
        <a:p>
          <a:endParaRPr lang="en-US"/>
        </a:p>
      </dgm:t>
    </dgm:pt>
    <dgm:pt modelId="{027D152C-9E2E-4DCB-A1F1-D8010C3B346A}" type="sibTrans" cxnId="{D4DE84DB-6154-401C-8288-1EC79A1D840D}">
      <dgm:prSet/>
      <dgm:spPr/>
      <dgm:t>
        <a:bodyPr/>
        <a:lstStyle/>
        <a:p>
          <a:endParaRPr lang="en-US"/>
        </a:p>
      </dgm:t>
    </dgm:pt>
    <dgm:pt modelId="{446A207C-0505-4457-AC20-8CBC58838ABF}">
      <dgm:prSet/>
      <dgm:spPr/>
      <dgm:t>
        <a:bodyPr/>
        <a:lstStyle/>
        <a:p>
          <a:r>
            <a:rPr lang="en-US"/>
            <a:t>Department</a:t>
          </a:r>
        </a:p>
      </dgm:t>
    </dgm:pt>
    <dgm:pt modelId="{B21BC616-F2C6-4154-921B-48882F3C2210}" type="parTrans" cxnId="{0A54C292-7A07-4CEE-9323-A3C5E4AC4180}">
      <dgm:prSet/>
      <dgm:spPr/>
      <dgm:t>
        <a:bodyPr/>
        <a:lstStyle/>
        <a:p>
          <a:endParaRPr lang="en-US"/>
        </a:p>
      </dgm:t>
    </dgm:pt>
    <dgm:pt modelId="{CDB47C25-92D8-412F-8FEF-ABA34F415344}" type="sibTrans" cxnId="{0A54C292-7A07-4CEE-9323-A3C5E4AC4180}">
      <dgm:prSet/>
      <dgm:spPr/>
      <dgm:t>
        <a:bodyPr/>
        <a:lstStyle/>
        <a:p>
          <a:endParaRPr lang="en-US"/>
        </a:p>
      </dgm:t>
    </dgm:pt>
    <dgm:pt modelId="{B63619D0-698E-AA42-9FDA-FD06EA41EE49}" type="pres">
      <dgm:prSet presAssocID="{322AACC9-F696-47A0-8F93-899F7A55705B}" presName="diagram" presStyleCnt="0">
        <dgm:presLayoutVars>
          <dgm:dir/>
          <dgm:resizeHandles val="exact"/>
        </dgm:presLayoutVars>
      </dgm:prSet>
      <dgm:spPr/>
    </dgm:pt>
    <dgm:pt modelId="{135F7A63-70E6-124B-8522-26CACEB26740}" type="pres">
      <dgm:prSet presAssocID="{6C9D2274-A174-44BD-ABB6-21203DC54EBB}" presName="node" presStyleLbl="node1" presStyleIdx="0" presStyleCnt="14">
        <dgm:presLayoutVars>
          <dgm:bulletEnabled val="1"/>
        </dgm:presLayoutVars>
      </dgm:prSet>
      <dgm:spPr/>
    </dgm:pt>
    <dgm:pt modelId="{5C47590B-F0DB-6344-81CD-72B45E9315D6}" type="pres">
      <dgm:prSet presAssocID="{AA277147-4249-49F0-B760-62806CCC86B7}" presName="sibTrans" presStyleCnt="0"/>
      <dgm:spPr/>
    </dgm:pt>
    <dgm:pt modelId="{A7ABD695-B52B-D946-BBB5-4D2486A449F9}" type="pres">
      <dgm:prSet presAssocID="{5B54A88B-00AA-4B8D-A821-89176203CED1}" presName="node" presStyleLbl="node1" presStyleIdx="1" presStyleCnt="14">
        <dgm:presLayoutVars>
          <dgm:bulletEnabled val="1"/>
        </dgm:presLayoutVars>
      </dgm:prSet>
      <dgm:spPr/>
    </dgm:pt>
    <dgm:pt modelId="{726E230C-AF73-4A47-AB4F-FA9E358E4C5C}" type="pres">
      <dgm:prSet presAssocID="{E69A20EC-61CE-4314-B488-455A7E2EAE5D}" presName="sibTrans" presStyleCnt="0"/>
      <dgm:spPr/>
    </dgm:pt>
    <dgm:pt modelId="{56C79A21-5308-DC42-887C-1FC1380B4580}" type="pres">
      <dgm:prSet presAssocID="{E1ADC135-B8DC-4BA5-832C-79C3EE234445}" presName="node" presStyleLbl="node1" presStyleIdx="2" presStyleCnt="14">
        <dgm:presLayoutVars>
          <dgm:bulletEnabled val="1"/>
        </dgm:presLayoutVars>
      </dgm:prSet>
      <dgm:spPr/>
    </dgm:pt>
    <dgm:pt modelId="{B94535A2-E1B8-4B4B-A80B-96C69EEB75E6}" type="pres">
      <dgm:prSet presAssocID="{AF4F5361-86E9-4DE8-9E82-6197647579A9}" presName="sibTrans" presStyleCnt="0"/>
      <dgm:spPr/>
    </dgm:pt>
    <dgm:pt modelId="{8310A4E1-9F17-AA4E-A285-28E6D3D1C666}" type="pres">
      <dgm:prSet presAssocID="{D4902DBB-F82A-4E05-9C5D-9F7CB6C52453}" presName="node" presStyleLbl="node1" presStyleIdx="3" presStyleCnt="14">
        <dgm:presLayoutVars>
          <dgm:bulletEnabled val="1"/>
        </dgm:presLayoutVars>
      </dgm:prSet>
      <dgm:spPr/>
    </dgm:pt>
    <dgm:pt modelId="{B1F5CBDF-5A3F-AA43-A91C-F70BB95A8A4B}" type="pres">
      <dgm:prSet presAssocID="{321B9EE1-CA06-4F60-B2F4-454031C817ED}" presName="sibTrans" presStyleCnt="0"/>
      <dgm:spPr/>
    </dgm:pt>
    <dgm:pt modelId="{7511DA8C-B354-D94D-81EF-E095D7F5204A}" type="pres">
      <dgm:prSet presAssocID="{4EF11167-BCE3-4C9E-9194-129D8B818DF4}" presName="node" presStyleLbl="node1" presStyleIdx="4" presStyleCnt="14">
        <dgm:presLayoutVars>
          <dgm:bulletEnabled val="1"/>
        </dgm:presLayoutVars>
      </dgm:prSet>
      <dgm:spPr/>
    </dgm:pt>
    <dgm:pt modelId="{76426219-428B-5A4F-A55B-CB9E965FDBB3}" type="pres">
      <dgm:prSet presAssocID="{B7DD290A-6397-4A8E-8783-1901DDB02F76}" presName="sibTrans" presStyleCnt="0"/>
      <dgm:spPr/>
    </dgm:pt>
    <dgm:pt modelId="{86A08FCE-6690-454E-AE6B-0E655682D962}" type="pres">
      <dgm:prSet presAssocID="{9ECB1CD7-B7AF-4323-AD6D-88ACCD5C278C}" presName="node" presStyleLbl="node1" presStyleIdx="5" presStyleCnt="14">
        <dgm:presLayoutVars>
          <dgm:bulletEnabled val="1"/>
        </dgm:presLayoutVars>
      </dgm:prSet>
      <dgm:spPr/>
    </dgm:pt>
    <dgm:pt modelId="{954A4980-BA3E-CC41-AF02-76B01DE9654E}" type="pres">
      <dgm:prSet presAssocID="{B6C836D7-1381-4496-8B75-90974F4C4482}" presName="sibTrans" presStyleCnt="0"/>
      <dgm:spPr/>
    </dgm:pt>
    <dgm:pt modelId="{3BBA2B74-A6B2-3B48-B4DC-CBE032585808}" type="pres">
      <dgm:prSet presAssocID="{F24212BA-D943-4F83-9AF6-2FDD6C2D84F0}" presName="node" presStyleLbl="node1" presStyleIdx="6" presStyleCnt="14">
        <dgm:presLayoutVars>
          <dgm:bulletEnabled val="1"/>
        </dgm:presLayoutVars>
      </dgm:prSet>
      <dgm:spPr/>
    </dgm:pt>
    <dgm:pt modelId="{CA6584E0-4A3F-1E40-89E1-31F9C978962B}" type="pres">
      <dgm:prSet presAssocID="{593BDBC3-DC06-4E63-8EFC-E22E83878EFA}" presName="sibTrans" presStyleCnt="0"/>
      <dgm:spPr/>
    </dgm:pt>
    <dgm:pt modelId="{21810B19-ED42-5E4D-BBC0-F01F748F1C0B}" type="pres">
      <dgm:prSet presAssocID="{60E3CCE8-D31F-48C6-A9CE-90EC247FA866}" presName="node" presStyleLbl="node1" presStyleIdx="7" presStyleCnt="14">
        <dgm:presLayoutVars>
          <dgm:bulletEnabled val="1"/>
        </dgm:presLayoutVars>
      </dgm:prSet>
      <dgm:spPr/>
    </dgm:pt>
    <dgm:pt modelId="{D6197BAB-64AE-6D4F-ADF8-FBB0EBACDD68}" type="pres">
      <dgm:prSet presAssocID="{B2684EC7-4D0C-49DD-BA15-964E4230088B}" presName="sibTrans" presStyleCnt="0"/>
      <dgm:spPr/>
    </dgm:pt>
    <dgm:pt modelId="{DBD604DF-5867-B942-A447-469052965FCE}" type="pres">
      <dgm:prSet presAssocID="{0E932F8D-ACA0-4F79-AD42-EACD14778666}" presName="node" presStyleLbl="node1" presStyleIdx="8" presStyleCnt="14">
        <dgm:presLayoutVars>
          <dgm:bulletEnabled val="1"/>
        </dgm:presLayoutVars>
      </dgm:prSet>
      <dgm:spPr/>
    </dgm:pt>
    <dgm:pt modelId="{3D4941C1-988A-BD41-A63E-2C7A5C24EE58}" type="pres">
      <dgm:prSet presAssocID="{222C60C6-16F1-47CA-BFB3-82C4B4427386}" presName="sibTrans" presStyleCnt="0"/>
      <dgm:spPr/>
    </dgm:pt>
    <dgm:pt modelId="{6C7B7290-F551-AD41-B6CD-710423036843}" type="pres">
      <dgm:prSet presAssocID="{878B4105-A32E-4F1F-8EAA-D710B28CCB56}" presName="node" presStyleLbl="node1" presStyleIdx="9" presStyleCnt="14">
        <dgm:presLayoutVars>
          <dgm:bulletEnabled val="1"/>
        </dgm:presLayoutVars>
      </dgm:prSet>
      <dgm:spPr/>
    </dgm:pt>
    <dgm:pt modelId="{A88957CC-4240-274A-82A7-27784F27F542}" type="pres">
      <dgm:prSet presAssocID="{ED59BEEC-6B03-4DFE-A348-30D75339D125}" presName="sibTrans" presStyleCnt="0"/>
      <dgm:spPr/>
    </dgm:pt>
    <dgm:pt modelId="{00FDB72A-7639-3A42-8409-6F6929925F2B}" type="pres">
      <dgm:prSet presAssocID="{86E6BA70-DC8B-47FD-822F-394F400DC095}" presName="node" presStyleLbl="node1" presStyleIdx="10" presStyleCnt="14">
        <dgm:presLayoutVars>
          <dgm:bulletEnabled val="1"/>
        </dgm:presLayoutVars>
      </dgm:prSet>
      <dgm:spPr/>
    </dgm:pt>
    <dgm:pt modelId="{2C4501EC-1292-D943-8AE7-CAB8AD404129}" type="pres">
      <dgm:prSet presAssocID="{86DE86EC-0BDC-4F83-BACC-C08DD7F22A4C}" presName="sibTrans" presStyleCnt="0"/>
      <dgm:spPr/>
    </dgm:pt>
    <dgm:pt modelId="{C3B1F966-A3A6-F84B-BBC7-5930D6AFB88B}" type="pres">
      <dgm:prSet presAssocID="{53D7BC97-C5D7-44E1-9204-B35DAFA2C65D}" presName="node" presStyleLbl="node1" presStyleIdx="11" presStyleCnt="14">
        <dgm:presLayoutVars>
          <dgm:bulletEnabled val="1"/>
        </dgm:presLayoutVars>
      </dgm:prSet>
      <dgm:spPr/>
    </dgm:pt>
    <dgm:pt modelId="{ED2F04DC-762E-5141-B4DD-735099D8BAD0}" type="pres">
      <dgm:prSet presAssocID="{AF6D1CDA-F3A8-4701-94E4-9F96D9FCACAB}" presName="sibTrans" presStyleCnt="0"/>
      <dgm:spPr/>
    </dgm:pt>
    <dgm:pt modelId="{466EFE56-E96B-7A44-A4A7-4E706F4D663F}" type="pres">
      <dgm:prSet presAssocID="{751EABED-BAFE-42CD-8DDB-98FB8BFE30EF}" presName="node" presStyleLbl="node1" presStyleIdx="12" presStyleCnt="14">
        <dgm:presLayoutVars>
          <dgm:bulletEnabled val="1"/>
        </dgm:presLayoutVars>
      </dgm:prSet>
      <dgm:spPr/>
    </dgm:pt>
    <dgm:pt modelId="{DAB2A46A-14FE-0547-A71F-F977781E16D4}" type="pres">
      <dgm:prSet presAssocID="{027D152C-9E2E-4DCB-A1F1-D8010C3B346A}" presName="sibTrans" presStyleCnt="0"/>
      <dgm:spPr/>
    </dgm:pt>
    <dgm:pt modelId="{4E88D579-A298-FD44-99EF-5EDC9E04FC3A}" type="pres">
      <dgm:prSet presAssocID="{446A207C-0505-4457-AC20-8CBC58838ABF}" presName="node" presStyleLbl="node1" presStyleIdx="13" presStyleCnt="14">
        <dgm:presLayoutVars>
          <dgm:bulletEnabled val="1"/>
        </dgm:presLayoutVars>
      </dgm:prSet>
      <dgm:spPr/>
    </dgm:pt>
  </dgm:ptLst>
  <dgm:cxnLst>
    <dgm:cxn modelId="{043D4D00-DBF1-4741-810E-D61BA1F58FB9}" srcId="{322AACC9-F696-47A0-8F93-899F7A55705B}" destId="{E1ADC135-B8DC-4BA5-832C-79C3EE234445}" srcOrd="2" destOrd="0" parTransId="{AC130959-4918-410E-AD32-5AA0AC5B0B06}" sibTransId="{AF4F5361-86E9-4DE8-9E82-6197647579A9}"/>
    <dgm:cxn modelId="{401D7707-00C7-48E4-8381-C200D02CD845}" srcId="{322AACC9-F696-47A0-8F93-899F7A55705B}" destId="{D4902DBB-F82A-4E05-9C5D-9F7CB6C52453}" srcOrd="3" destOrd="0" parTransId="{5CC54EB5-F482-4F07-B315-BCE1ABF0E0CD}" sibTransId="{321B9EE1-CA06-4F60-B2F4-454031C817ED}"/>
    <dgm:cxn modelId="{365BEC08-43E4-7448-9B68-869C72C4D13F}" type="presOf" srcId="{751EABED-BAFE-42CD-8DDB-98FB8BFE30EF}" destId="{466EFE56-E96B-7A44-A4A7-4E706F4D663F}" srcOrd="0" destOrd="0" presId="urn:microsoft.com/office/officeart/2005/8/layout/default"/>
    <dgm:cxn modelId="{214E3C16-1BC6-5742-87B4-BC28535A71D9}" type="presOf" srcId="{D4902DBB-F82A-4E05-9C5D-9F7CB6C52453}" destId="{8310A4E1-9F17-AA4E-A285-28E6D3D1C666}" srcOrd="0" destOrd="0" presId="urn:microsoft.com/office/officeart/2005/8/layout/default"/>
    <dgm:cxn modelId="{9C9ADF20-C0FB-FD4D-8951-170A3669A39E}" type="presOf" srcId="{322AACC9-F696-47A0-8F93-899F7A55705B}" destId="{B63619D0-698E-AA42-9FDA-FD06EA41EE49}" srcOrd="0" destOrd="0" presId="urn:microsoft.com/office/officeart/2005/8/layout/default"/>
    <dgm:cxn modelId="{B0295837-DF3C-42D2-BDA2-035EE0C2867B}" srcId="{322AACC9-F696-47A0-8F93-899F7A55705B}" destId="{4EF11167-BCE3-4C9E-9194-129D8B818DF4}" srcOrd="4" destOrd="0" parTransId="{A172B842-BFE2-4727-B1AF-BF05B393E8E1}" sibTransId="{B7DD290A-6397-4A8E-8783-1901DDB02F76}"/>
    <dgm:cxn modelId="{B27D233F-5C63-4D00-94BA-74620D71B8B2}" srcId="{322AACC9-F696-47A0-8F93-899F7A55705B}" destId="{60E3CCE8-D31F-48C6-A9CE-90EC247FA866}" srcOrd="7" destOrd="0" parTransId="{37525D08-36A1-41E6-A193-3242DEB5EC95}" sibTransId="{B2684EC7-4D0C-49DD-BA15-964E4230088B}"/>
    <dgm:cxn modelId="{1A606E40-71F1-1947-9053-E56A6914A827}" type="presOf" srcId="{9ECB1CD7-B7AF-4323-AD6D-88ACCD5C278C}" destId="{86A08FCE-6690-454E-AE6B-0E655682D962}" srcOrd="0" destOrd="0" presId="urn:microsoft.com/office/officeart/2005/8/layout/default"/>
    <dgm:cxn modelId="{72375D41-1F2E-2D40-9B1E-A40B158473FE}" type="presOf" srcId="{E1ADC135-B8DC-4BA5-832C-79C3EE234445}" destId="{56C79A21-5308-DC42-887C-1FC1380B4580}" srcOrd="0" destOrd="0" presId="urn:microsoft.com/office/officeart/2005/8/layout/default"/>
    <dgm:cxn modelId="{D5948D52-D06B-4320-AFCA-85B7928F4C23}" srcId="{322AACC9-F696-47A0-8F93-899F7A55705B}" destId="{5B54A88B-00AA-4B8D-A821-89176203CED1}" srcOrd="1" destOrd="0" parTransId="{B395E601-BB83-4929-A1BA-9A610ADAAB28}" sibTransId="{E69A20EC-61CE-4314-B488-455A7E2EAE5D}"/>
    <dgm:cxn modelId="{19BBD756-EDA7-1D4C-AAEE-A46780711952}" type="presOf" srcId="{53D7BC97-C5D7-44E1-9204-B35DAFA2C65D}" destId="{C3B1F966-A3A6-F84B-BBC7-5930D6AFB88B}" srcOrd="0" destOrd="0" presId="urn:microsoft.com/office/officeart/2005/8/layout/default"/>
    <dgm:cxn modelId="{C694435D-6EA4-BE43-BEDF-D1A963C1D1C9}" type="presOf" srcId="{0E932F8D-ACA0-4F79-AD42-EACD14778666}" destId="{DBD604DF-5867-B942-A447-469052965FCE}" srcOrd="0" destOrd="0" presId="urn:microsoft.com/office/officeart/2005/8/layout/default"/>
    <dgm:cxn modelId="{C04D0262-7757-424C-AC58-36BC0FAA0098}" type="presOf" srcId="{878B4105-A32E-4F1F-8EAA-D710B28CCB56}" destId="{6C7B7290-F551-AD41-B6CD-710423036843}" srcOrd="0" destOrd="0" presId="urn:microsoft.com/office/officeart/2005/8/layout/default"/>
    <dgm:cxn modelId="{BA31D26C-BE41-2B4C-882B-BAEC536A4717}" type="presOf" srcId="{86E6BA70-DC8B-47FD-822F-394F400DC095}" destId="{00FDB72A-7639-3A42-8409-6F6929925F2B}" srcOrd="0" destOrd="0" presId="urn:microsoft.com/office/officeart/2005/8/layout/default"/>
    <dgm:cxn modelId="{03DFD46C-49B8-D74E-9599-63433DF49D15}" type="presOf" srcId="{F24212BA-D943-4F83-9AF6-2FDD6C2D84F0}" destId="{3BBA2B74-A6B2-3B48-B4DC-CBE032585808}" srcOrd="0" destOrd="0" presId="urn:microsoft.com/office/officeart/2005/8/layout/default"/>
    <dgm:cxn modelId="{D3992876-5EC0-450E-999B-F3C8FDC65981}" srcId="{322AACC9-F696-47A0-8F93-899F7A55705B}" destId="{86E6BA70-DC8B-47FD-822F-394F400DC095}" srcOrd="10" destOrd="0" parTransId="{82379A4A-EF01-49AC-B11E-054C90CBABBC}" sibTransId="{86DE86EC-0BDC-4F83-BACC-C08DD7F22A4C}"/>
    <dgm:cxn modelId="{C4E84F84-D54F-464D-AA16-6454BDB85371}" srcId="{322AACC9-F696-47A0-8F93-899F7A55705B}" destId="{F24212BA-D943-4F83-9AF6-2FDD6C2D84F0}" srcOrd="6" destOrd="0" parTransId="{4A2CBDCC-307A-49EA-BD15-3399D5F55E1F}" sibTransId="{593BDBC3-DC06-4E63-8EFC-E22E83878EFA}"/>
    <dgm:cxn modelId="{0A54C292-7A07-4CEE-9323-A3C5E4AC4180}" srcId="{322AACC9-F696-47A0-8F93-899F7A55705B}" destId="{446A207C-0505-4457-AC20-8CBC58838ABF}" srcOrd="13" destOrd="0" parTransId="{B21BC616-F2C6-4154-921B-48882F3C2210}" sibTransId="{CDB47C25-92D8-412F-8FEF-ABA34F415344}"/>
    <dgm:cxn modelId="{073454A8-20E8-4555-A83B-B9113A4BE5B8}" srcId="{322AACC9-F696-47A0-8F93-899F7A55705B}" destId="{53D7BC97-C5D7-44E1-9204-B35DAFA2C65D}" srcOrd="11" destOrd="0" parTransId="{2038BE5D-77DA-4E34-9DF3-288761647A92}" sibTransId="{AF6D1CDA-F3A8-4701-94E4-9F96D9FCACAB}"/>
    <dgm:cxn modelId="{E2E493A8-277A-3A40-9467-A0C99E9DC060}" type="presOf" srcId="{5B54A88B-00AA-4B8D-A821-89176203CED1}" destId="{A7ABD695-B52B-D946-BBB5-4D2486A449F9}" srcOrd="0" destOrd="0" presId="urn:microsoft.com/office/officeart/2005/8/layout/default"/>
    <dgm:cxn modelId="{60BE32AA-8A75-8145-A24B-311D2F701618}" type="presOf" srcId="{4EF11167-BCE3-4C9E-9194-129D8B818DF4}" destId="{7511DA8C-B354-D94D-81EF-E095D7F5204A}" srcOrd="0" destOrd="0" presId="urn:microsoft.com/office/officeart/2005/8/layout/default"/>
    <dgm:cxn modelId="{5B2637AD-5352-5342-8DAA-5D7671A3D686}" type="presOf" srcId="{446A207C-0505-4457-AC20-8CBC58838ABF}" destId="{4E88D579-A298-FD44-99EF-5EDC9E04FC3A}" srcOrd="0" destOrd="0" presId="urn:microsoft.com/office/officeart/2005/8/layout/default"/>
    <dgm:cxn modelId="{AD27D3C1-A58B-4D1F-9DC9-A1230A202A93}" srcId="{322AACC9-F696-47A0-8F93-899F7A55705B}" destId="{9ECB1CD7-B7AF-4323-AD6D-88ACCD5C278C}" srcOrd="5" destOrd="0" parTransId="{18D8C2FE-D311-4E5F-97BB-8D9CABCE46C4}" sibTransId="{B6C836D7-1381-4496-8B75-90974F4C4482}"/>
    <dgm:cxn modelId="{F8F1AAC3-578F-5242-BEC1-756AC3847432}" type="presOf" srcId="{6C9D2274-A174-44BD-ABB6-21203DC54EBB}" destId="{135F7A63-70E6-124B-8522-26CACEB26740}" srcOrd="0" destOrd="0" presId="urn:microsoft.com/office/officeart/2005/8/layout/default"/>
    <dgm:cxn modelId="{D4DE84DB-6154-401C-8288-1EC79A1D840D}" srcId="{322AACC9-F696-47A0-8F93-899F7A55705B}" destId="{751EABED-BAFE-42CD-8DDB-98FB8BFE30EF}" srcOrd="12" destOrd="0" parTransId="{FDF46F04-6494-44A5-988D-8D311890CBEB}" sibTransId="{027D152C-9E2E-4DCB-A1F1-D8010C3B346A}"/>
    <dgm:cxn modelId="{1274EAE1-67A4-4D7F-A34F-E88B90BED423}" srcId="{322AACC9-F696-47A0-8F93-899F7A55705B}" destId="{6C9D2274-A174-44BD-ABB6-21203DC54EBB}" srcOrd="0" destOrd="0" parTransId="{9688ED38-F3F2-4398-AAF5-B3A89CC6512C}" sibTransId="{AA277147-4249-49F0-B760-62806CCC86B7}"/>
    <dgm:cxn modelId="{EA3666E5-83F3-42A8-80EF-CFF383B1E8A6}" srcId="{322AACC9-F696-47A0-8F93-899F7A55705B}" destId="{878B4105-A32E-4F1F-8EAA-D710B28CCB56}" srcOrd="9" destOrd="0" parTransId="{8268CA04-CBFA-4443-B8F8-6F356D3E4C55}" sibTransId="{ED59BEEC-6B03-4DFE-A348-30D75339D125}"/>
    <dgm:cxn modelId="{53556FED-027E-489E-B795-3CB1FE238A1A}" srcId="{322AACC9-F696-47A0-8F93-899F7A55705B}" destId="{0E932F8D-ACA0-4F79-AD42-EACD14778666}" srcOrd="8" destOrd="0" parTransId="{EE51892E-BC68-40D5-9A43-4353F0CB038B}" sibTransId="{222C60C6-16F1-47CA-BFB3-82C4B4427386}"/>
    <dgm:cxn modelId="{A86C5CF0-E357-DA42-82D5-EA5C549A9358}" type="presOf" srcId="{60E3CCE8-D31F-48C6-A9CE-90EC247FA866}" destId="{21810B19-ED42-5E4D-BBC0-F01F748F1C0B}" srcOrd="0" destOrd="0" presId="urn:microsoft.com/office/officeart/2005/8/layout/default"/>
    <dgm:cxn modelId="{B4D5A9A7-CD4F-AA47-87E4-AA4033AEDC7F}" type="presParOf" srcId="{B63619D0-698E-AA42-9FDA-FD06EA41EE49}" destId="{135F7A63-70E6-124B-8522-26CACEB26740}" srcOrd="0" destOrd="0" presId="urn:microsoft.com/office/officeart/2005/8/layout/default"/>
    <dgm:cxn modelId="{906E267D-1F82-6D41-90C4-FF800A9086CF}" type="presParOf" srcId="{B63619D0-698E-AA42-9FDA-FD06EA41EE49}" destId="{5C47590B-F0DB-6344-81CD-72B45E9315D6}" srcOrd="1" destOrd="0" presId="urn:microsoft.com/office/officeart/2005/8/layout/default"/>
    <dgm:cxn modelId="{53C5F3CD-C29B-7849-9D81-E422092A4C0C}" type="presParOf" srcId="{B63619D0-698E-AA42-9FDA-FD06EA41EE49}" destId="{A7ABD695-B52B-D946-BBB5-4D2486A449F9}" srcOrd="2" destOrd="0" presId="urn:microsoft.com/office/officeart/2005/8/layout/default"/>
    <dgm:cxn modelId="{2A1F9C09-EB3B-1C48-9C25-C9360FAF41E5}" type="presParOf" srcId="{B63619D0-698E-AA42-9FDA-FD06EA41EE49}" destId="{726E230C-AF73-4A47-AB4F-FA9E358E4C5C}" srcOrd="3" destOrd="0" presId="urn:microsoft.com/office/officeart/2005/8/layout/default"/>
    <dgm:cxn modelId="{8578C91C-789D-9649-8917-4FFC6FC133D2}" type="presParOf" srcId="{B63619D0-698E-AA42-9FDA-FD06EA41EE49}" destId="{56C79A21-5308-DC42-887C-1FC1380B4580}" srcOrd="4" destOrd="0" presId="urn:microsoft.com/office/officeart/2005/8/layout/default"/>
    <dgm:cxn modelId="{E0D034C2-436E-DB42-9652-E1808459E846}" type="presParOf" srcId="{B63619D0-698E-AA42-9FDA-FD06EA41EE49}" destId="{B94535A2-E1B8-4B4B-A80B-96C69EEB75E6}" srcOrd="5" destOrd="0" presId="urn:microsoft.com/office/officeart/2005/8/layout/default"/>
    <dgm:cxn modelId="{583D6D3D-74DA-004E-BF1D-BC34C6E251B1}" type="presParOf" srcId="{B63619D0-698E-AA42-9FDA-FD06EA41EE49}" destId="{8310A4E1-9F17-AA4E-A285-28E6D3D1C666}" srcOrd="6" destOrd="0" presId="urn:microsoft.com/office/officeart/2005/8/layout/default"/>
    <dgm:cxn modelId="{33BD1CBC-1E56-AD45-B724-7FD875B95D1D}" type="presParOf" srcId="{B63619D0-698E-AA42-9FDA-FD06EA41EE49}" destId="{B1F5CBDF-5A3F-AA43-A91C-F70BB95A8A4B}" srcOrd="7" destOrd="0" presId="urn:microsoft.com/office/officeart/2005/8/layout/default"/>
    <dgm:cxn modelId="{190A1D14-8BDC-334D-A33C-E8233476D606}" type="presParOf" srcId="{B63619D0-698E-AA42-9FDA-FD06EA41EE49}" destId="{7511DA8C-B354-D94D-81EF-E095D7F5204A}" srcOrd="8" destOrd="0" presId="urn:microsoft.com/office/officeart/2005/8/layout/default"/>
    <dgm:cxn modelId="{2ABE93B4-144E-A743-8E41-55B76076FF5E}" type="presParOf" srcId="{B63619D0-698E-AA42-9FDA-FD06EA41EE49}" destId="{76426219-428B-5A4F-A55B-CB9E965FDBB3}" srcOrd="9" destOrd="0" presId="urn:microsoft.com/office/officeart/2005/8/layout/default"/>
    <dgm:cxn modelId="{6C3EA696-553F-5A41-8621-CF20E8A20463}" type="presParOf" srcId="{B63619D0-698E-AA42-9FDA-FD06EA41EE49}" destId="{86A08FCE-6690-454E-AE6B-0E655682D962}" srcOrd="10" destOrd="0" presId="urn:microsoft.com/office/officeart/2005/8/layout/default"/>
    <dgm:cxn modelId="{93698EAB-FC72-2744-AA78-55682D2DC0E8}" type="presParOf" srcId="{B63619D0-698E-AA42-9FDA-FD06EA41EE49}" destId="{954A4980-BA3E-CC41-AF02-76B01DE9654E}" srcOrd="11" destOrd="0" presId="urn:microsoft.com/office/officeart/2005/8/layout/default"/>
    <dgm:cxn modelId="{FE7D58C4-F15D-734B-9C32-4FD937B85406}" type="presParOf" srcId="{B63619D0-698E-AA42-9FDA-FD06EA41EE49}" destId="{3BBA2B74-A6B2-3B48-B4DC-CBE032585808}" srcOrd="12" destOrd="0" presId="urn:microsoft.com/office/officeart/2005/8/layout/default"/>
    <dgm:cxn modelId="{89E3DEE2-CBB4-4B48-B3B5-160AF4B0C433}" type="presParOf" srcId="{B63619D0-698E-AA42-9FDA-FD06EA41EE49}" destId="{CA6584E0-4A3F-1E40-89E1-31F9C978962B}" srcOrd="13" destOrd="0" presId="urn:microsoft.com/office/officeart/2005/8/layout/default"/>
    <dgm:cxn modelId="{42E808BF-506B-5646-93A9-0F975B701ED0}" type="presParOf" srcId="{B63619D0-698E-AA42-9FDA-FD06EA41EE49}" destId="{21810B19-ED42-5E4D-BBC0-F01F748F1C0B}" srcOrd="14" destOrd="0" presId="urn:microsoft.com/office/officeart/2005/8/layout/default"/>
    <dgm:cxn modelId="{18FC1D31-895F-3D42-9245-16A57A565753}" type="presParOf" srcId="{B63619D0-698E-AA42-9FDA-FD06EA41EE49}" destId="{D6197BAB-64AE-6D4F-ADF8-FBB0EBACDD68}" srcOrd="15" destOrd="0" presId="urn:microsoft.com/office/officeart/2005/8/layout/default"/>
    <dgm:cxn modelId="{F4DDF187-F4BB-6D40-8FC4-299A6719DC55}" type="presParOf" srcId="{B63619D0-698E-AA42-9FDA-FD06EA41EE49}" destId="{DBD604DF-5867-B942-A447-469052965FCE}" srcOrd="16" destOrd="0" presId="urn:microsoft.com/office/officeart/2005/8/layout/default"/>
    <dgm:cxn modelId="{1DDD50B0-C316-664B-9565-4C762D9955F7}" type="presParOf" srcId="{B63619D0-698E-AA42-9FDA-FD06EA41EE49}" destId="{3D4941C1-988A-BD41-A63E-2C7A5C24EE58}" srcOrd="17" destOrd="0" presId="urn:microsoft.com/office/officeart/2005/8/layout/default"/>
    <dgm:cxn modelId="{21684D5B-D12A-7C47-9DA4-F0BAECF8717E}" type="presParOf" srcId="{B63619D0-698E-AA42-9FDA-FD06EA41EE49}" destId="{6C7B7290-F551-AD41-B6CD-710423036843}" srcOrd="18" destOrd="0" presId="urn:microsoft.com/office/officeart/2005/8/layout/default"/>
    <dgm:cxn modelId="{E477C106-6560-2449-99A7-D3E5708B4952}" type="presParOf" srcId="{B63619D0-698E-AA42-9FDA-FD06EA41EE49}" destId="{A88957CC-4240-274A-82A7-27784F27F542}" srcOrd="19" destOrd="0" presId="urn:microsoft.com/office/officeart/2005/8/layout/default"/>
    <dgm:cxn modelId="{54F33F13-8A28-0C4E-802B-89E718C41036}" type="presParOf" srcId="{B63619D0-698E-AA42-9FDA-FD06EA41EE49}" destId="{00FDB72A-7639-3A42-8409-6F6929925F2B}" srcOrd="20" destOrd="0" presId="urn:microsoft.com/office/officeart/2005/8/layout/default"/>
    <dgm:cxn modelId="{0892A728-410F-5E43-93BF-531917A85B1A}" type="presParOf" srcId="{B63619D0-698E-AA42-9FDA-FD06EA41EE49}" destId="{2C4501EC-1292-D943-8AE7-CAB8AD404129}" srcOrd="21" destOrd="0" presId="urn:microsoft.com/office/officeart/2005/8/layout/default"/>
    <dgm:cxn modelId="{51E46342-68A0-2A45-A60A-E1AB04A3D90D}" type="presParOf" srcId="{B63619D0-698E-AA42-9FDA-FD06EA41EE49}" destId="{C3B1F966-A3A6-F84B-BBC7-5930D6AFB88B}" srcOrd="22" destOrd="0" presId="urn:microsoft.com/office/officeart/2005/8/layout/default"/>
    <dgm:cxn modelId="{999A9672-45FC-3045-B50F-C8444F5E1BDE}" type="presParOf" srcId="{B63619D0-698E-AA42-9FDA-FD06EA41EE49}" destId="{ED2F04DC-762E-5141-B4DD-735099D8BAD0}" srcOrd="23" destOrd="0" presId="urn:microsoft.com/office/officeart/2005/8/layout/default"/>
    <dgm:cxn modelId="{2062B35C-B251-894F-9FC1-171BC5843CC8}" type="presParOf" srcId="{B63619D0-698E-AA42-9FDA-FD06EA41EE49}" destId="{466EFE56-E96B-7A44-A4A7-4E706F4D663F}" srcOrd="24" destOrd="0" presId="urn:microsoft.com/office/officeart/2005/8/layout/default"/>
    <dgm:cxn modelId="{78828C53-8014-7547-BDF4-B8CC364098FF}" type="presParOf" srcId="{B63619D0-698E-AA42-9FDA-FD06EA41EE49}" destId="{DAB2A46A-14FE-0547-A71F-F977781E16D4}" srcOrd="25" destOrd="0" presId="urn:microsoft.com/office/officeart/2005/8/layout/default"/>
    <dgm:cxn modelId="{2FAF24F3-4F1B-934C-AC39-E37EA823F6E4}" type="presParOf" srcId="{B63619D0-698E-AA42-9FDA-FD06EA41EE49}" destId="{4E88D579-A298-FD44-99EF-5EDC9E04FC3A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CCF9A6-516A-4051-B5ED-6BE5DFC648D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5A511C-4728-43BC-86F0-8F09E7D07B35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F2F84C39-A067-45B6-B926-0F51C7675B60}" type="parTrans" cxnId="{FA3B5FA7-FB56-4B65-847C-648D09584734}">
      <dgm:prSet/>
      <dgm:spPr/>
      <dgm:t>
        <a:bodyPr/>
        <a:lstStyle/>
        <a:p>
          <a:endParaRPr lang="en-US"/>
        </a:p>
      </dgm:t>
    </dgm:pt>
    <dgm:pt modelId="{81BA19B3-EE2A-4F3D-A31D-9D389BAE9CB5}" type="sibTrans" cxnId="{FA3B5FA7-FB56-4B65-847C-648D09584734}">
      <dgm:prSet/>
      <dgm:spPr/>
      <dgm:t>
        <a:bodyPr/>
        <a:lstStyle/>
        <a:p>
          <a:endParaRPr lang="en-US"/>
        </a:p>
      </dgm:t>
    </dgm:pt>
    <dgm:pt modelId="{ABE451BC-B51C-40A1-B248-39DD229DCB0B}">
      <dgm:prSet/>
      <dgm:spPr/>
      <dgm:t>
        <a:bodyPr/>
        <a:lstStyle/>
        <a:p>
          <a:r>
            <a:rPr lang="en-US"/>
            <a:t>WorkLifeBalance</a:t>
          </a:r>
        </a:p>
      </dgm:t>
    </dgm:pt>
    <dgm:pt modelId="{DC41D70C-6530-4272-958D-9CD04342946E}" type="parTrans" cxnId="{B1ACB39A-7224-4D53-B287-151BD88A3A01}">
      <dgm:prSet/>
      <dgm:spPr/>
      <dgm:t>
        <a:bodyPr/>
        <a:lstStyle/>
        <a:p>
          <a:endParaRPr lang="en-US"/>
        </a:p>
      </dgm:t>
    </dgm:pt>
    <dgm:pt modelId="{904F8A46-1685-4A03-8AA1-E8CBA763F387}" type="sibTrans" cxnId="{B1ACB39A-7224-4D53-B287-151BD88A3A01}">
      <dgm:prSet/>
      <dgm:spPr/>
      <dgm:t>
        <a:bodyPr/>
        <a:lstStyle/>
        <a:p>
          <a:endParaRPr lang="en-US"/>
        </a:p>
      </dgm:t>
    </dgm:pt>
    <dgm:pt modelId="{AA0C2EAD-9BF8-444C-9297-01EED496BD7B}">
      <dgm:prSet/>
      <dgm:spPr/>
      <dgm:t>
        <a:bodyPr/>
        <a:lstStyle/>
        <a:p>
          <a:r>
            <a:rPr lang="en-US"/>
            <a:t>EnvironmentSatisfaction</a:t>
          </a:r>
        </a:p>
      </dgm:t>
    </dgm:pt>
    <dgm:pt modelId="{3CBD9DA3-A4EC-48AA-BB26-87F9E7312D28}" type="parTrans" cxnId="{45817582-C346-475B-AEA2-40B33203B8DF}">
      <dgm:prSet/>
      <dgm:spPr/>
      <dgm:t>
        <a:bodyPr/>
        <a:lstStyle/>
        <a:p>
          <a:endParaRPr lang="en-US"/>
        </a:p>
      </dgm:t>
    </dgm:pt>
    <dgm:pt modelId="{5F40930D-142B-4349-8487-C5DAAE05F76D}" type="sibTrans" cxnId="{45817582-C346-475B-AEA2-40B33203B8DF}">
      <dgm:prSet/>
      <dgm:spPr/>
      <dgm:t>
        <a:bodyPr/>
        <a:lstStyle/>
        <a:p>
          <a:endParaRPr lang="en-US"/>
        </a:p>
      </dgm:t>
    </dgm:pt>
    <dgm:pt modelId="{C4F0D67B-79BF-EA47-839C-8E77748C99D4}" type="pres">
      <dgm:prSet presAssocID="{1ACCF9A6-516A-4051-B5ED-6BE5DFC648DE}" presName="diagram" presStyleCnt="0">
        <dgm:presLayoutVars>
          <dgm:dir/>
          <dgm:resizeHandles val="exact"/>
        </dgm:presLayoutVars>
      </dgm:prSet>
      <dgm:spPr/>
    </dgm:pt>
    <dgm:pt modelId="{3E6C53AE-6FC1-7E44-87D6-3083D0B9B194}" type="pres">
      <dgm:prSet presAssocID="{8A5A511C-4728-43BC-86F0-8F09E7D07B35}" presName="node" presStyleLbl="node1" presStyleIdx="0" presStyleCnt="3">
        <dgm:presLayoutVars>
          <dgm:bulletEnabled val="1"/>
        </dgm:presLayoutVars>
      </dgm:prSet>
      <dgm:spPr/>
    </dgm:pt>
    <dgm:pt modelId="{D3B7C638-EEFB-F349-BB2B-D0E4F333888E}" type="pres">
      <dgm:prSet presAssocID="{81BA19B3-EE2A-4F3D-A31D-9D389BAE9CB5}" presName="sibTrans" presStyleCnt="0"/>
      <dgm:spPr/>
    </dgm:pt>
    <dgm:pt modelId="{30BD916D-24F6-DF4C-A72E-52A2C5B2DD73}" type="pres">
      <dgm:prSet presAssocID="{ABE451BC-B51C-40A1-B248-39DD229DCB0B}" presName="node" presStyleLbl="node1" presStyleIdx="1" presStyleCnt="3">
        <dgm:presLayoutVars>
          <dgm:bulletEnabled val="1"/>
        </dgm:presLayoutVars>
      </dgm:prSet>
      <dgm:spPr/>
    </dgm:pt>
    <dgm:pt modelId="{D0097BA4-6C15-054C-982A-6CAF68949490}" type="pres">
      <dgm:prSet presAssocID="{904F8A46-1685-4A03-8AA1-E8CBA763F387}" presName="sibTrans" presStyleCnt="0"/>
      <dgm:spPr/>
    </dgm:pt>
    <dgm:pt modelId="{B4421697-08C3-684A-88CA-A6AF6AE98AFB}" type="pres">
      <dgm:prSet presAssocID="{AA0C2EAD-9BF8-444C-9297-01EED496BD7B}" presName="node" presStyleLbl="node1" presStyleIdx="2" presStyleCnt="3">
        <dgm:presLayoutVars>
          <dgm:bulletEnabled val="1"/>
        </dgm:presLayoutVars>
      </dgm:prSet>
      <dgm:spPr/>
    </dgm:pt>
  </dgm:ptLst>
  <dgm:cxnLst>
    <dgm:cxn modelId="{F29C5A55-CDDB-F14E-A3AD-60ABDC4B1EA4}" type="presOf" srcId="{ABE451BC-B51C-40A1-B248-39DD229DCB0B}" destId="{30BD916D-24F6-DF4C-A72E-52A2C5B2DD73}" srcOrd="0" destOrd="0" presId="urn:microsoft.com/office/officeart/2005/8/layout/default"/>
    <dgm:cxn modelId="{45817582-C346-475B-AEA2-40B33203B8DF}" srcId="{1ACCF9A6-516A-4051-B5ED-6BE5DFC648DE}" destId="{AA0C2EAD-9BF8-444C-9297-01EED496BD7B}" srcOrd="2" destOrd="0" parTransId="{3CBD9DA3-A4EC-48AA-BB26-87F9E7312D28}" sibTransId="{5F40930D-142B-4349-8487-C5DAAE05F76D}"/>
    <dgm:cxn modelId="{B1ACB39A-7224-4D53-B287-151BD88A3A01}" srcId="{1ACCF9A6-516A-4051-B5ED-6BE5DFC648DE}" destId="{ABE451BC-B51C-40A1-B248-39DD229DCB0B}" srcOrd="1" destOrd="0" parTransId="{DC41D70C-6530-4272-958D-9CD04342946E}" sibTransId="{904F8A46-1685-4A03-8AA1-E8CBA763F387}"/>
    <dgm:cxn modelId="{FA3B5FA7-FB56-4B65-847C-648D09584734}" srcId="{1ACCF9A6-516A-4051-B5ED-6BE5DFC648DE}" destId="{8A5A511C-4728-43BC-86F0-8F09E7D07B35}" srcOrd="0" destOrd="0" parTransId="{F2F84C39-A067-45B6-B926-0F51C7675B60}" sibTransId="{81BA19B3-EE2A-4F3D-A31D-9D389BAE9CB5}"/>
    <dgm:cxn modelId="{65BAB5AF-7CB7-0144-B4D7-3D79CA0FD0A3}" type="presOf" srcId="{8A5A511C-4728-43BC-86F0-8F09E7D07B35}" destId="{3E6C53AE-6FC1-7E44-87D6-3083D0B9B194}" srcOrd="0" destOrd="0" presId="urn:microsoft.com/office/officeart/2005/8/layout/default"/>
    <dgm:cxn modelId="{5FA8B7C8-E623-8344-87AB-048184AF2645}" type="presOf" srcId="{AA0C2EAD-9BF8-444C-9297-01EED496BD7B}" destId="{B4421697-08C3-684A-88CA-A6AF6AE98AFB}" srcOrd="0" destOrd="0" presId="urn:microsoft.com/office/officeart/2005/8/layout/default"/>
    <dgm:cxn modelId="{C22AC4CC-40EC-D442-A96D-01A368E7978A}" type="presOf" srcId="{1ACCF9A6-516A-4051-B5ED-6BE5DFC648DE}" destId="{C4F0D67B-79BF-EA47-839C-8E77748C99D4}" srcOrd="0" destOrd="0" presId="urn:microsoft.com/office/officeart/2005/8/layout/default"/>
    <dgm:cxn modelId="{AA227962-BC9E-724F-B6BA-E7651178BAAC}" type="presParOf" srcId="{C4F0D67B-79BF-EA47-839C-8E77748C99D4}" destId="{3E6C53AE-6FC1-7E44-87D6-3083D0B9B194}" srcOrd="0" destOrd="0" presId="urn:microsoft.com/office/officeart/2005/8/layout/default"/>
    <dgm:cxn modelId="{77192CDF-EB11-BA43-8C08-162B68062769}" type="presParOf" srcId="{C4F0D67B-79BF-EA47-839C-8E77748C99D4}" destId="{D3B7C638-EEFB-F349-BB2B-D0E4F333888E}" srcOrd="1" destOrd="0" presId="urn:microsoft.com/office/officeart/2005/8/layout/default"/>
    <dgm:cxn modelId="{88BA45B9-3261-5F4F-891D-F9A3549485AC}" type="presParOf" srcId="{C4F0D67B-79BF-EA47-839C-8E77748C99D4}" destId="{30BD916D-24F6-DF4C-A72E-52A2C5B2DD73}" srcOrd="2" destOrd="0" presId="urn:microsoft.com/office/officeart/2005/8/layout/default"/>
    <dgm:cxn modelId="{2F5AC869-6B46-834B-9C38-BD3049F02587}" type="presParOf" srcId="{C4F0D67B-79BF-EA47-839C-8E77748C99D4}" destId="{D0097BA4-6C15-054C-982A-6CAF68949490}" srcOrd="3" destOrd="0" presId="urn:microsoft.com/office/officeart/2005/8/layout/default"/>
    <dgm:cxn modelId="{654317C3-643A-7642-8D83-098105D40BBC}" type="presParOf" srcId="{C4F0D67B-79BF-EA47-839C-8E77748C99D4}" destId="{B4421697-08C3-684A-88CA-A6AF6AE98AF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DDFA0-121F-FE46-80A3-8FD56BEB1CA7}">
      <dsp:nvSpPr>
        <dsp:cNvPr id="0" name=""/>
        <dsp:cNvSpPr/>
      </dsp:nvSpPr>
      <dsp:spPr>
        <a:xfrm>
          <a:off x="1236" y="134099"/>
          <a:ext cx="1558300" cy="9349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Age</a:t>
          </a:r>
        </a:p>
      </dsp:txBody>
      <dsp:txXfrm>
        <a:off x="1236" y="134099"/>
        <a:ext cx="1558300" cy="934980"/>
      </dsp:txXfrm>
    </dsp:sp>
    <dsp:sp modelId="{60B7AAFD-540D-8D46-BC1E-395958E64D65}">
      <dsp:nvSpPr>
        <dsp:cNvPr id="0" name=""/>
        <dsp:cNvSpPr/>
      </dsp:nvSpPr>
      <dsp:spPr>
        <a:xfrm>
          <a:off x="1715367" y="134099"/>
          <a:ext cx="1558300" cy="934980"/>
        </a:xfrm>
        <a:prstGeom prst="rect">
          <a:avLst/>
        </a:prstGeom>
        <a:solidFill>
          <a:schemeClr val="accent2">
            <a:hueOff val="-194384"/>
            <a:satOff val="-1028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 Level </a:t>
          </a:r>
        </a:p>
      </dsp:txBody>
      <dsp:txXfrm>
        <a:off x="1715367" y="134099"/>
        <a:ext cx="1558300" cy="934980"/>
      </dsp:txXfrm>
    </dsp:sp>
    <dsp:sp modelId="{7ED16E80-66DF-4D49-9583-0DED2FF6C64C}">
      <dsp:nvSpPr>
        <dsp:cNvPr id="0" name=""/>
        <dsp:cNvSpPr/>
      </dsp:nvSpPr>
      <dsp:spPr>
        <a:xfrm>
          <a:off x="3429497" y="134099"/>
          <a:ext cx="1558300" cy="934980"/>
        </a:xfrm>
        <a:prstGeom prst="rect">
          <a:avLst/>
        </a:prstGeom>
        <a:solidFill>
          <a:schemeClr val="accent2">
            <a:hueOff val="-388769"/>
            <a:satOff val="-205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Involvement </a:t>
          </a:r>
        </a:p>
      </dsp:txBody>
      <dsp:txXfrm>
        <a:off x="3429497" y="134099"/>
        <a:ext cx="1558300" cy="934980"/>
      </dsp:txXfrm>
    </dsp:sp>
    <dsp:sp modelId="{54302823-2620-004B-9F90-DC6310D47998}">
      <dsp:nvSpPr>
        <dsp:cNvPr id="0" name=""/>
        <dsp:cNvSpPr/>
      </dsp:nvSpPr>
      <dsp:spPr>
        <a:xfrm>
          <a:off x="5143627" y="134099"/>
          <a:ext cx="1558300" cy="934980"/>
        </a:xfrm>
        <a:prstGeom prst="rect">
          <a:avLst/>
        </a:prstGeom>
        <a:solidFill>
          <a:schemeClr val="accent2">
            <a:hueOff val="-583153"/>
            <a:satOff val="-3085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Level </a:t>
          </a:r>
        </a:p>
      </dsp:txBody>
      <dsp:txXfrm>
        <a:off x="5143627" y="134099"/>
        <a:ext cx="1558300" cy="934980"/>
      </dsp:txXfrm>
    </dsp:sp>
    <dsp:sp modelId="{C2273DD7-783D-D146-BC7B-129FDDA25E53}">
      <dsp:nvSpPr>
        <dsp:cNvPr id="0" name=""/>
        <dsp:cNvSpPr/>
      </dsp:nvSpPr>
      <dsp:spPr>
        <a:xfrm>
          <a:off x="6857757" y="134099"/>
          <a:ext cx="1558300" cy="934980"/>
        </a:xfrm>
        <a:prstGeom prst="rect">
          <a:avLst/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Role </a:t>
          </a:r>
        </a:p>
      </dsp:txBody>
      <dsp:txXfrm>
        <a:off x="6857757" y="134099"/>
        <a:ext cx="1558300" cy="934980"/>
      </dsp:txXfrm>
    </dsp:sp>
    <dsp:sp modelId="{90545A97-9585-464D-98C4-55C39730056F}">
      <dsp:nvSpPr>
        <dsp:cNvPr id="0" name=""/>
        <dsp:cNvSpPr/>
      </dsp:nvSpPr>
      <dsp:spPr>
        <a:xfrm>
          <a:off x="8571888" y="134099"/>
          <a:ext cx="1558300" cy="934980"/>
        </a:xfrm>
        <a:prstGeom prst="rect">
          <a:avLst/>
        </a:prstGeom>
        <a:solidFill>
          <a:schemeClr val="accent2">
            <a:hueOff val="-971921"/>
            <a:satOff val="-5142"/>
            <a:lumOff val="-19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Satisfaction</a:t>
          </a:r>
        </a:p>
      </dsp:txBody>
      <dsp:txXfrm>
        <a:off x="8571888" y="134099"/>
        <a:ext cx="1558300" cy="934980"/>
      </dsp:txXfrm>
    </dsp:sp>
    <dsp:sp modelId="{9B829256-8266-4D40-A236-36ECCF8595A8}">
      <dsp:nvSpPr>
        <dsp:cNvPr id="0" name=""/>
        <dsp:cNvSpPr/>
      </dsp:nvSpPr>
      <dsp:spPr>
        <a:xfrm>
          <a:off x="1236" y="1224909"/>
          <a:ext cx="1558300" cy="934980"/>
        </a:xfrm>
        <a:prstGeom prst="rect">
          <a:avLst/>
        </a:prstGeom>
        <a:solidFill>
          <a:schemeClr val="accent2">
            <a:hueOff val="-1166306"/>
            <a:satOff val="-6170"/>
            <a:lumOff val="-2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Marital Status </a:t>
          </a:r>
        </a:p>
      </dsp:txBody>
      <dsp:txXfrm>
        <a:off x="1236" y="1224909"/>
        <a:ext cx="1558300" cy="934980"/>
      </dsp:txXfrm>
    </dsp:sp>
    <dsp:sp modelId="{70002732-DE34-AB47-B0A4-FA0118219DD7}">
      <dsp:nvSpPr>
        <dsp:cNvPr id="0" name=""/>
        <dsp:cNvSpPr/>
      </dsp:nvSpPr>
      <dsp:spPr>
        <a:xfrm>
          <a:off x="1715367" y="1224909"/>
          <a:ext cx="1558300" cy="934980"/>
        </a:xfrm>
        <a:prstGeom prst="rect">
          <a:avLst/>
        </a:prstGeom>
        <a:solidFill>
          <a:schemeClr val="accent2">
            <a:hueOff val="-1360690"/>
            <a:satOff val="-7198"/>
            <a:lumOff val="-27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Monthly Income </a:t>
          </a:r>
        </a:p>
      </dsp:txBody>
      <dsp:txXfrm>
        <a:off x="1715367" y="1224909"/>
        <a:ext cx="1558300" cy="934980"/>
      </dsp:txXfrm>
    </dsp:sp>
    <dsp:sp modelId="{1F7F2353-704D-0942-8726-7FE710453D68}">
      <dsp:nvSpPr>
        <dsp:cNvPr id="0" name=""/>
        <dsp:cNvSpPr/>
      </dsp:nvSpPr>
      <dsp:spPr>
        <a:xfrm>
          <a:off x="3429497" y="1224909"/>
          <a:ext cx="1558300" cy="934980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Number of Companies Worked</a:t>
          </a:r>
        </a:p>
      </dsp:txBody>
      <dsp:txXfrm>
        <a:off x="3429497" y="1224909"/>
        <a:ext cx="1558300" cy="934980"/>
      </dsp:txXfrm>
    </dsp:sp>
    <dsp:sp modelId="{B4912F0E-957E-9543-83C5-181CF36B8C88}">
      <dsp:nvSpPr>
        <dsp:cNvPr id="0" name=""/>
        <dsp:cNvSpPr/>
      </dsp:nvSpPr>
      <dsp:spPr>
        <a:xfrm>
          <a:off x="5143627" y="1224909"/>
          <a:ext cx="1558300" cy="934980"/>
        </a:xfrm>
        <a:prstGeom prst="rect">
          <a:avLst/>
        </a:prstGeom>
        <a:solidFill>
          <a:schemeClr val="accent2">
            <a:hueOff val="-1749458"/>
            <a:satOff val="-9255"/>
            <a:lumOff val="-35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OverTime</a:t>
          </a:r>
          <a:endParaRPr lang="en-US" sz="1800" kern="1200" dirty="0"/>
        </a:p>
      </dsp:txBody>
      <dsp:txXfrm>
        <a:off x="5143627" y="1224909"/>
        <a:ext cx="1558300" cy="934980"/>
      </dsp:txXfrm>
    </dsp:sp>
    <dsp:sp modelId="{605FFAEB-6BEB-674E-A717-AFFBD327F947}">
      <dsp:nvSpPr>
        <dsp:cNvPr id="0" name=""/>
        <dsp:cNvSpPr/>
      </dsp:nvSpPr>
      <dsp:spPr>
        <a:xfrm>
          <a:off x="6857757" y="1224909"/>
          <a:ext cx="1558300" cy="934980"/>
        </a:xfrm>
        <a:prstGeom prst="rect">
          <a:avLst/>
        </a:prstGeom>
        <a:solidFill>
          <a:schemeClr val="accent2">
            <a:hueOff val="-1943843"/>
            <a:satOff val="-10283"/>
            <a:lumOff val="-392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Stock Option Level</a:t>
          </a:r>
        </a:p>
      </dsp:txBody>
      <dsp:txXfrm>
        <a:off x="6857757" y="1224909"/>
        <a:ext cx="1558300" cy="934980"/>
      </dsp:txXfrm>
    </dsp:sp>
    <dsp:sp modelId="{EFF14AF8-DFA9-E341-A53F-83554481D5B2}">
      <dsp:nvSpPr>
        <dsp:cNvPr id="0" name=""/>
        <dsp:cNvSpPr/>
      </dsp:nvSpPr>
      <dsp:spPr>
        <a:xfrm>
          <a:off x="8571888" y="1224909"/>
          <a:ext cx="1558300" cy="934980"/>
        </a:xfrm>
        <a:prstGeom prst="rect">
          <a:avLst/>
        </a:prstGeom>
        <a:solidFill>
          <a:schemeClr val="accent2">
            <a:hueOff val="-2138227"/>
            <a:satOff val="-11311"/>
            <a:lumOff val="-431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Working Years</a:t>
          </a:r>
        </a:p>
      </dsp:txBody>
      <dsp:txXfrm>
        <a:off x="8571888" y="1224909"/>
        <a:ext cx="1558300" cy="934980"/>
      </dsp:txXfrm>
    </dsp:sp>
    <dsp:sp modelId="{FC82AA5D-8165-E948-A25F-9A45FB41D460}">
      <dsp:nvSpPr>
        <dsp:cNvPr id="0" name=""/>
        <dsp:cNvSpPr/>
      </dsp:nvSpPr>
      <dsp:spPr>
        <a:xfrm>
          <a:off x="858301" y="2315719"/>
          <a:ext cx="1558300" cy="934980"/>
        </a:xfrm>
        <a:prstGeom prst="rect">
          <a:avLst/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 Life Balance </a:t>
          </a:r>
        </a:p>
      </dsp:txBody>
      <dsp:txXfrm>
        <a:off x="858301" y="2315719"/>
        <a:ext cx="1558300" cy="934980"/>
      </dsp:txXfrm>
    </dsp:sp>
    <dsp:sp modelId="{C0CB1EFC-E2A2-6244-B322-0B7F10278CA5}">
      <dsp:nvSpPr>
        <dsp:cNvPr id="0" name=""/>
        <dsp:cNvSpPr/>
      </dsp:nvSpPr>
      <dsp:spPr>
        <a:xfrm>
          <a:off x="2572432" y="2315719"/>
          <a:ext cx="1558300" cy="934980"/>
        </a:xfrm>
        <a:prstGeom prst="rect">
          <a:avLst/>
        </a:prstGeom>
        <a:solidFill>
          <a:schemeClr val="accent2">
            <a:hueOff val="-2526995"/>
            <a:satOff val="-13368"/>
            <a:lumOff val="-5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Years at Company</a:t>
          </a:r>
        </a:p>
      </dsp:txBody>
      <dsp:txXfrm>
        <a:off x="2572432" y="2315719"/>
        <a:ext cx="1558300" cy="934980"/>
      </dsp:txXfrm>
    </dsp:sp>
    <dsp:sp modelId="{DDF1F9D6-0310-1D49-AEEC-AF3C8E62C894}">
      <dsp:nvSpPr>
        <dsp:cNvPr id="0" name=""/>
        <dsp:cNvSpPr/>
      </dsp:nvSpPr>
      <dsp:spPr>
        <a:xfrm>
          <a:off x="4286562" y="2315719"/>
          <a:ext cx="1558300" cy="934980"/>
        </a:xfrm>
        <a:prstGeom prst="rect">
          <a:avLst/>
        </a:prstGeom>
        <a:solidFill>
          <a:schemeClr val="accent2">
            <a:hueOff val="-2721379"/>
            <a:satOff val="-14396"/>
            <a:lumOff val="-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Years in Current Role</a:t>
          </a:r>
        </a:p>
      </dsp:txBody>
      <dsp:txXfrm>
        <a:off x="4286562" y="2315719"/>
        <a:ext cx="1558300" cy="934980"/>
      </dsp:txXfrm>
    </dsp:sp>
    <dsp:sp modelId="{D77EE9F3-EFD6-2B4A-A99E-BBBD295A89F4}">
      <dsp:nvSpPr>
        <dsp:cNvPr id="0" name=""/>
        <dsp:cNvSpPr/>
      </dsp:nvSpPr>
      <dsp:spPr>
        <a:xfrm>
          <a:off x="6000692" y="2315719"/>
          <a:ext cx="1558300" cy="934980"/>
        </a:xfrm>
        <a:prstGeom prst="rect">
          <a:avLst/>
        </a:prstGeom>
        <a:solidFill>
          <a:schemeClr val="accent2">
            <a:hueOff val="-2915764"/>
            <a:satOff val="-15425"/>
            <a:lumOff val="-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Years With Current Manager</a:t>
          </a:r>
        </a:p>
      </dsp:txBody>
      <dsp:txXfrm>
        <a:off x="6000692" y="2315719"/>
        <a:ext cx="1558300" cy="934980"/>
      </dsp:txXfrm>
    </dsp:sp>
    <dsp:sp modelId="{B93D2553-31DB-9B46-9FA0-ECAFE883B835}">
      <dsp:nvSpPr>
        <dsp:cNvPr id="0" name=""/>
        <dsp:cNvSpPr/>
      </dsp:nvSpPr>
      <dsp:spPr>
        <a:xfrm>
          <a:off x="7714822" y="2315719"/>
          <a:ext cx="1558300" cy="934980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Department</a:t>
          </a:r>
        </a:p>
      </dsp:txBody>
      <dsp:txXfrm>
        <a:off x="7714822" y="2315719"/>
        <a:ext cx="1558300" cy="934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F7A63-70E6-124B-8522-26CACEB26740}">
      <dsp:nvSpPr>
        <dsp:cNvPr id="0" name=""/>
        <dsp:cNvSpPr/>
      </dsp:nvSpPr>
      <dsp:spPr>
        <a:xfrm>
          <a:off x="497666" y="530"/>
          <a:ext cx="1691868" cy="10151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OverTime</a:t>
          </a:r>
        </a:p>
      </dsp:txBody>
      <dsp:txXfrm>
        <a:off x="497666" y="530"/>
        <a:ext cx="1691868" cy="1015121"/>
      </dsp:txXfrm>
    </dsp:sp>
    <dsp:sp modelId="{A7ABD695-B52B-D946-BBB5-4D2486A449F9}">
      <dsp:nvSpPr>
        <dsp:cNvPr id="0" name=""/>
        <dsp:cNvSpPr/>
      </dsp:nvSpPr>
      <dsp:spPr>
        <a:xfrm>
          <a:off x="2358722" y="530"/>
          <a:ext cx="1691868" cy="1015121"/>
        </a:xfrm>
        <a:prstGeom prst="rect">
          <a:avLst/>
        </a:prstGeom>
        <a:solidFill>
          <a:schemeClr val="accent2">
            <a:hueOff val="-239242"/>
            <a:satOff val="-1266"/>
            <a:lumOff val="-4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MonthlyIncome</a:t>
          </a:r>
        </a:p>
      </dsp:txBody>
      <dsp:txXfrm>
        <a:off x="2358722" y="530"/>
        <a:ext cx="1691868" cy="1015121"/>
      </dsp:txXfrm>
    </dsp:sp>
    <dsp:sp modelId="{56C79A21-5308-DC42-887C-1FC1380B4580}">
      <dsp:nvSpPr>
        <dsp:cNvPr id="0" name=""/>
        <dsp:cNvSpPr/>
      </dsp:nvSpPr>
      <dsp:spPr>
        <a:xfrm>
          <a:off x="4219778" y="530"/>
          <a:ext cx="1691868" cy="1015121"/>
        </a:xfrm>
        <a:prstGeom prst="rect">
          <a:avLst/>
        </a:prstGeom>
        <a:solidFill>
          <a:schemeClr val="accent2">
            <a:hueOff val="-478484"/>
            <a:satOff val="-2531"/>
            <a:lumOff val="-9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TotalWorkingYears</a:t>
          </a:r>
        </a:p>
      </dsp:txBody>
      <dsp:txXfrm>
        <a:off x="4219778" y="530"/>
        <a:ext cx="1691868" cy="1015121"/>
      </dsp:txXfrm>
    </dsp:sp>
    <dsp:sp modelId="{8310A4E1-9F17-AA4E-A285-28E6D3D1C666}">
      <dsp:nvSpPr>
        <dsp:cNvPr id="0" name=""/>
        <dsp:cNvSpPr/>
      </dsp:nvSpPr>
      <dsp:spPr>
        <a:xfrm>
          <a:off x="6080833" y="530"/>
          <a:ext cx="1691868" cy="1015121"/>
        </a:xfrm>
        <a:prstGeom prst="rect">
          <a:avLst/>
        </a:prstGeom>
        <a:solidFill>
          <a:schemeClr val="accent2">
            <a:hueOff val="-717726"/>
            <a:satOff val="-3797"/>
            <a:lumOff val="-144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YearsAtCompany</a:t>
          </a:r>
        </a:p>
      </dsp:txBody>
      <dsp:txXfrm>
        <a:off x="6080833" y="530"/>
        <a:ext cx="1691868" cy="1015121"/>
      </dsp:txXfrm>
    </dsp:sp>
    <dsp:sp modelId="{7511DA8C-B354-D94D-81EF-E095D7F5204A}">
      <dsp:nvSpPr>
        <dsp:cNvPr id="0" name=""/>
        <dsp:cNvSpPr/>
      </dsp:nvSpPr>
      <dsp:spPr>
        <a:xfrm>
          <a:off x="7941889" y="530"/>
          <a:ext cx="1691868" cy="1015121"/>
        </a:xfrm>
        <a:prstGeom prst="rect">
          <a:avLst/>
        </a:prstGeom>
        <a:solidFill>
          <a:schemeClr val="accent2">
            <a:hueOff val="-956969"/>
            <a:satOff val="-5062"/>
            <a:lumOff val="-19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StockOptionLevel</a:t>
          </a:r>
        </a:p>
      </dsp:txBody>
      <dsp:txXfrm>
        <a:off x="7941889" y="530"/>
        <a:ext cx="1691868" cy="1015121"/>
      </dsp:txXfrm>
    </dsp:sp>
    <dsp:sp modelId="{86A08FCE-6690-454E-AE6B-0E655682D962}">
      <dsp:nvSpPr>
        <dsp:cNvPr id="0" name=""/>
        <dsp:cNvSpPr/>
      </dsp:nvSpPr>
      <dsp:spPr>
        <a:xfrm>
          <a:off x="497666" y="1184838"/>
          <a:ext cx="1691868" cy="1015121"/>
        </a:xfrm>
        <a:prstGeom prst="rect">
          <a:avLst/>
        </a:prstGeom>
        <a:solidFill>
          <a:schemeClr val="accent2">
            <a:hueOff val="-1196211"/>
            <a:satOff val="-6328"/>
            <a:lumOff val="-241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MaritalStatus</a:t>
          </a:r>
        </a:p>
      </dsp:txBody>
      <dsp:txXfrm>
        <a:off x="497666" y="1184838"/>
        <a:ext cx="1691868" cy="1015121"/>
      </dsp:txXfrm>
    </dsp:sp>
    <dsp:sp modelId="{3BBA2B74-A6B2-3B48-B4DC-CBE032585808}">
      <dsp:nvSpPr>
        <dsp:cNvPr id="0" name=""/>
        <dsp:cNvSpPr/>
      </dsp:nvSpPr>
      <dsp:spPr>
        <a:xfrm>
          <a:off x="2358722" y="1184838"/>
          <a:ext cx="1691868" cy="1015121"/>
        </a:xfrm>
        <a:prstGeom prst="rect">
          <a:avLst/>
        </a:prstGeom>
        <a:solidFill>
          <a:schemeClr val="accent2">
            <a:hueOff val="-1435453"/>
            <a:satOff val="-7594"/>
            <a:lumOff val="-28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JobLevel</a:t>
          </a:r>
        </a:p>
      </dsp:txBody>
      <dsp:txXfrm>
        <a:off x="2358722" y="1184838"/>
        <a:ext cx="1691868" cy="1015121"/>
      </dsp:txXfrm>
    </dsp:sp>
    <dsp:sp modelId="{21810B19-ED42-5E4D-BBC0-F01F748F1C0B}">
      <dsp:nvSpPr>
        <dsp:cNvPr id="0" name=""/>
        <dsp:cNvSpPr/>
      </dsp:nvSpPr>
      <dsp:spPr>
        <a:xfrm>
          <a:off x="4219778" y="1184838"/>
          <a:ext cx="1691868" cy="1015121"/>
        </a:xfrm>
        <a:prstGeom prst="rect">
          <a:avLst/>
        </a:prstGeom>
        <a:solidFill>
          <a:schemeClr val="accent2">
            <a:hueOff val="-1674695"/>
            <a:satOff val="-8859"/>
            <a:lumOff val="-337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YearsInCurrentRole</a:t>
          </a:r>
        </a:p>
      </dsp:txBody>
      <dsp:txXfrm>
        <a:off x="4219778" y="1184838"/>
        <a:ext cx="1691868" cy="1015121"/>
      </dsp:txXfrm>
    </dsp:sp>
    <dsp:sp modelId="{DBD604DF-5867-B942-A447-469052965FCE}">
      <dsp:nvSpPr>
        <dsp:cNvPr id="0" name=""/>
        <dsp:cNvSpPr/>
      </dsp:nvSpPr>
      <dsp:spPr>
        <a:xfrm>
          <a:off x="6080833" y="1184838"/>
          <a:ext cx="1691868" cy="1015121"/>
        </a:xfrm>
        <a:prstGeom prst="rect">
          <a:avLst/>
        </a:prstGeom>
        <a:solidFill>
          <a:schemeClr val="accent2">
            <a:hueOff val="-1913937"/>
            <a:satOff val="-10125"/>
            <a:lumOff val="-38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YearsWithCurrManager</a:t>
          </a:r>
        </a:p>
      </dsp:txBody>
      <dsp:txXfrm>
        <a:off x="6080833" y="1184838"/>
        <a:ext cx="1691868" cy="1015121"/>
      </dsp:txXfrm>
    </dsp:sp>
    <dsp:sp modelId="{6C7B7290-F551-AD41-B6CD-710423036843}">
      <dsp:nvSpPr>
        <dsp:cNvPr id="0" name=""/>
        <dsp:cNvSpPr/>
      </dsp:nvSpPr>
      <dsp:spPr>
        <a:xfrm>
          <a:off x="7941889" y="1184838"/>
          <a:ext cx="1691868" cy="1015121"/>
        </a:xfrm>
        <a:prstGeom prst="rect">
          <a:avLst/>
        </a:prstGeom>
        <a:solidFill>
          <a:schemeClr val="accent2">
            <a:hueOff val="-2153180"/>
            <a:satOff val="-11391"/>
            <a:lumOff val="-43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Age</a:t>
          </a:r>
        </a:p>
      </dsp:txBody>
      <dsp:txXfrm>
        <a:off x="7941889" y="1184838"/>
        <a:ext cx="1691868" cy="1015121"/>
      </dsp:txXfrm>
    </dsp:sp>
    <dsp:sp modelId="{00FDB72A-7639-3A42-8409-6F6929925F2B}">
      <dsp:nvSpPr>
        <dsp:cNvPr id="0" name=""/>
        <dsp:cNvSpPr/>
      </dsp:nvSpPr>
      <dsp:spPr>
        <a:xfrm>
          <a:off x="1428194" y="2369147"/>
          <a:ext cx="1691868" cy="1015121"/>
        </a:xfrm>
        <a:prstGeom prst="rect">
          <a:avLst/>
        </a:prstGeom>
        <a:solidFill>
          <a:schemeClr val="accent2">
            <a:hueOff val="-2392421"/>
            <a:satOff val="-12656"/>
            <a:lumOff val="-482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JobInvolvement</a:t>
          </a:r>
        </a:p>
      </dsp:txBody>
      <dsp:txXfrm>
        <a:off x="1428194" y="2369147"/>
        <a:ext cx="1691868" cy="1015121"/>
      </dsp:txXfrm>
    </dsp:sp>
    <dsp:sp modelId="{C3B1F966-A3A6-F84B-BBC7-5930D6AFB88B}">
      <dsp:nvSpPr>
        <dsp:cNvPr id="0" name=""/>
        <dsp:cNvSpPr/>
      </dsp:nvSpPr>
      <dsp:spPr>
        <a:xfrm>
          <a:off x="3289250" y="2369147"/>
          <a:ext cx="1691868" cy="1015121"/>
        </a:xfrm>
        <a:prstGeom prst="rect">
          <a:avLst/>
        </a:prstGeom>
        <a:solidFill>
          <a:schemeClr val="accent2">
            <a:hueOff val="-2631664"/>
            <a:satOff val="-13922"/>
            <a:lumOff val="-53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JobSatisfaction</a:t>
          </a:r>
        </a:p>
      </dsp:txBody>
      <dsp:txXfrm>
        <a:off x="3289250" y="2369147"/>
        <a:ext cx="1691868" cy="1015121"/>
      </dsp:txXfrm>
    </dsp:sp>
    <dsp:sp modelId="{466EFE56-E96B-7A44-A4A7-4E706F4D663F}">
      <dsp:nvSpPr>
        <dsp:cNvPr id="0" name=""/>
        <dsp:cNvSpPr/>
      </dsp:nvSpPr>
      <dsp:spPr>
        <a:xfrm>
          <a:off x="5150305" y="2369147"/>
          <a:ext cx="1691868" cy="1015121"/>
        </a:xfrm>
        <a:prstGeom prst="rect">
          <a:avLst/>
        </a:prstGeom>
        <a:solidFill>
          <a:schemeClr val="accent2">
            <a:hueOff val="-2870906"/>
            <a:satOff val="-15187"/>
            <a:lumOff val="-57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JobRole</a:t>
          </a:r>
        </a:p>
      </dsp:txBody>
      <dsp:txXfrm>
        <a:off x="5150305" y="2369147"/>
        <a:ext cx="1691868" cy="1015121"/>
      </dsp:txXfrm>
    </dsp:sp>
    <dsp:sp modelId="{4E88D579-A298-FD44-99EF-5EDC9E04FC3A}">
      <dsp:nvSpPr>
        <dsp:cNvPr id="0" name=""/>
        <dsp:cNvSpPr/>
      </dsp:nvSpPr>
      <dsp:spPr>
        <a:xfrm>
          <a:off x="7011361" y="2369147"/>
          <a:ext cx="1691868" cy="1015121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Department</a:t>
          </a:r>
        </a:p>
      </dsp:txBody>
      <dsp:txXfrm>
        <a:off x="7011361" y="2369147"/>
        <a:ext cx="1691868" cy="101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C53AE-6FC1-7E44-87D6-3083D0B9B194}">
      <dsp:nvSpPr>
        <dsp:cNvPr id="0" name=""/>
        <dsp:cNvSpPr/>
      </dsp:nvSpPr>
      <dsp:spPr>
        <a:xfrm>
          <a:off x="0" y="742578"/>
          <a:ext cx="3166070" cy="1899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Education</a:t>
          </a:r>
        </a:p>
      </dsp:txBody>
      <dsp:txXfrm>
        <a:off x="0" y="742578"/>
        <a:ext cx="3166070" cy="1899642"/>
      </dsp:txXfrm>
    </dsp:sp>
    <dsp:sp modelId="{30BD916D-24F6-DF4C-A72E-52A2C5B2DD73}">
      <dsp:nvSpPr>
        <dsp:cNvPr id="0" name=""/>
        <dsp:cNvSpPr/>
      </dsp:nvSpPr>
      <dsp:spPr>
        <a:xfrm>
          <a:off x="3482677" y="742578"/>
          <a:ext cx="3166070" cy="1899642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WorkLifeBalance</a:t>
          </a:r>
        </a:p>
      </dsp:txBody>
      <dsp:txXfrm>
        <a:off x="3482677" y="742578"/>
        <a:ext cx="3166070" cy="1899642"/>
      </dsp:txXfrm>
    </dsp:sp>
    <dsp:sp modelId="{B4421697-08C3-684A-88CA-A6AF6AE98AFB}">
      <dsp:nvSpPr>
        <dsp:cNvPr id="0" name=""/>
        <dsp:cNvSpPr/>
      </dsp:nvSpPr>
      <dsp:spPr>
        <a:xfrm>
          <a:off x="6965354" y="742578"/>
          <a:ext cx="3166070" cy="1899642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EnvironmentSatisfaction</a:t>
          </a:r>
        </a:p>
      </dsp:txBody>
      <dsp:txXfrm>
        <a:off x="6965354" y="742578"/>
        <a:ext cx="3166070" cy="189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929C9-0D8E-1C4F-B9CD-BB6DE8C77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/>
              <a:t>DDS:</a:t>
            </a:r>
            <a:br>
              <a:rPr lang="en-US" sz="6600"/>
            </a:br>
            <a:r>
              <a:rPr lang="en-US" sz="6600"/>
              <a:t>Case Study 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8A593-470C-8B4F-80B5-A18ED9674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Talent Management solutions</a:t>
            </a:r>
            <a:endParaRPr lang="en-US"/>
          </a:p>
          <a:p>
            <a:pPr algn="l"/>
            <a:r>
              <a:rPr lang="en-US" dirty="0"/>
              <a:t>By </a:t>
            </a:r>
            <a:r>
              <a:rPr lang="en-US" dirty="0" err="1"/>
              <a:t>Mingyang</a:t>
            </a:r>
            <a:r>
              <a:rPr lang="en-US" dirty="0"/>
              <a:t> Nick YU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9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7CD7-1A5B-6F4B-A42E-064C4E61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Based on Visual Inspection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571FC-3301-4D47-8D43-1E7145686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30976"/>
              </p:ext>
            </p:extLst>
          </p:nvPr>
        </p:nvGraphicFramePr>
        <p:xfrm>
          <a:off x="685800" y="1874772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3BCA5B0-D1FF-1645-97D1-12B11BCFEF5F}"/>
              </a:ext>
            </a:extLst>
          </p:cNvPr>
          <p:cNvSpPr txBox="1"/>
          <p:nvPr/>
        </p:nvSpPr>
        <p:spPr>
          <a:xfrm>
            <a:off x="685799" y="4890239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Were added since we know they are also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99486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FBE4-6DFE-0441-8CB9-3816792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5C10-1A2D-524D-B006-0F79B49E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amount of categorical variables involved</a:t>
            </a:r>
          </a:p>
          <a:p>
            <a:r>
              <a:rPr lang="en-US" dirty="0"/>
              <a:t>By using variables selected above, we achieve great results below:</a:t>
            </a:r>
          </a:p>
          <a:p>
            <a:pPr lvl="1"/>
            <a:r>
              <a:rPr lang="en-US" dirty="0"/>
              <a:t>Average Accuracy 81%</a:t>
            </a:r>
          </a:p>
          <a:p>
            <a:pPr lvl="1"/>
            <a:r>
              <a:rPr lang="en-US" dirty="0"/>
              <a:t>Average Sensitivity 85% (Predicting No on Attrition)</a:t>
            </a:r>
          </a:p>
          <a:p>
            <a:pPr lvl="1"/>
            <a:r>
              <a:rPr lang="en-US" dirty="0"/>
              <a:t>Average Specificity 61% (Predicting Yes on Attrition)</a:t>
            </a:r>
          </a:p>
        </p:txBody>
      </p:sp>
    </p:spTree>
    <p:extLst>
      <p:ext uri="{BB962C8B-B14F-4D97-AF65-F5344CB8AC3E}">
        <p14:creationId xmlns:p14="http://schemas.microsoft.com/office/powerpoint/2010/main" val="243030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60A7-9C6F-9C4F-B210-1A25724B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Monthly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E9A1-3888-3F4B-A355-120773509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Multi-linear regression were used to predict Monthly Income</a:t>
            </a:r>
          </a:p>
          <a:p>
            <a:r>
              <a:rPr lang="en-US" dirty="0"/>
              <a:t>Utilized internal 10-fold cross validation and Stepwise AIC selection to find optimal model</a:t>
            </a:r>
          </a:p>
          <a:p>
            <a:r>
              <a:rPr lang="en-US" dirty="0"/>
              <a:t>The model constructed has RMSE value of $1025 (which is a third of requirement to be less than $3000)</a:t>
            </a:r>
          </a:p>
          <a:p>
            <a:r>
              <a:rPr lang="en-US" dirty="0"/>
              <a:t>R-squared &amp; Adjusted R-Squared: 0.95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5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A02D-4788-C44D-833E-24AC5C3E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Job Role Specific trend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7BFAADB-6EAC-7B49-94FF-42C148BD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50405"/>
            <a:ext cx="6897878" cy="49664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B460-D36A-1446-95C6-0368F34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703185"/>
          </a:xfrm>
        </p:spPr>
        <p:txBody>
          <a:bodyPr>
            <a:normAutofit/>
          </a:bodyPr>
          <a:lstStyle/>
          <a:p>
            <a:r>
              <a:rPr lang="en-US" dirty="0"/>
              <a:t>Healthcare Representative has the highest Job Satisfaction</a:t>
            </a:r>
          </a:p>
          <a:p>
            <a:r>
              <a:rPr lang="en-US" dirty="0"/>
              <a:t>Research Director has the lowest</a:t>
            </a:r>
          </a:p>
        </p:txBody>
      </p:sp>
    </p:spTree>
    <p:extLst>
      <p:ext uri="{BB962C8B-B14F-4D97-AF65-F5344CB8AC3E}">
        <p14:creationId xmlns:p14="http://schemas.microsoft.com/office/powerpoint/2010/main" val="14657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667A-4C05-0046-84FE-A9E4546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Job Role Specific Trend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3003DC-8CA5-714C-A4ED-78FA04D7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C579-98B6-104D-AF45-2B172034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384" y="1990288"/>
            <a:ext cx="3705184" cy="3007014"/>
          </a:xfrm>
        </p:spPr>
        <p:txBody>
          <a:bodyPr>
            <a:normAutofit/>
          </a:bodyPr>
          <a:lstStyle/>
          <a:p>
            <a:r>
              <a:rPr lang="en-US" dirty="0"/>
              <a:t>Human Resources has the highest Work Life Balance</a:t>
            </a:r>
          </a:p>
          <a:p>
            <a:r>
              <a:rPr lang="en-US" dirty="0"/>
              <a:t>Healthcare Representative has the lowest Work Life Balance, however highest 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355983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10D4-5820-3142-A8F4-E24C25E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Discrimination </a:t>
            </a:r>
            <a:r>
              <a:rPr lang="en-US" dirty="0" err="1"/>
              <a:t>basaed</a:t>
            </a:r>
            <a:r>
              <a:rPr lang="en-US" dirty="0"/>
              <a:t> on Monthly Income or Percentage Salary Hike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9B6F-8D87-484E-A652-70215DD2A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6-step statistical analysis</a:t>
            </a:r>
          </a:p>
          <a:p>
            <a:r>
              <a:rPr lang="en-US" dirty="0"/>
              <a:t>No significant difference (p-value=0.11) was found between male and female of their average Monthly Income</a:t>
            </a:r>
          </a:p>
          <a:p>
            <a:r>
              <a:rPr lang="en-US" dirty="0"/>
              <a:t>In fact, female has higher average Monthly Income compared to male group</a:t>
            </a:r>
          </a:p>
          <a:p>
            <a:r>
              <a:rPr lang="en-US" dirty="0"/>
              <a:t>No significant difference (p-value=0.91) was found between male and female of their Percentage Salary Hike</a:t>
            </a:r>
          </a:p>
        </p:txBody>
      </p:sp>
    </p:spTree>
    <p:extLst>
      <p:ext uri="{BB962C8B-B14F-4D97-AF65-F5344CB8AC3E}">
        <p14:creationId xmlns:p14="http://schemas.microsoft.com/office/powerpoint/2010/main" val="379489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C398-CEB8-0949-BEC4-C61EB6E3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Further Analysis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E337E29-98B0-214E-ABB1-CAE18256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0815-1985-C24A-AF97-89E786DAC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171018"/>
          </a:xfrm>
        </p:spPr>
        <p:txBody>
          <a:bodyPr>
            <a:normAutofit/>
          </a:bodyPr>
          <a:lstStyle/>
          <a:p>
            <a:r>
              <a:rPr lang="en-US" dirty="0"/>
              <a:t>Different Job Roles are correspond to different beginning salary</a:t>
            </a:r>
          </a:p>
          <a:p>
            <a:r>
              <a:rPr lang="en-US" dirty="0"/>
              <a:t>Manager and Research Director has the highest average beginning salary</a:t>
            </a:r>
          </a:p>
          <a:p>
            <a:r>
              <a:rPr lang="en-US" dirty="0"/>
              <a:t>Salary growth with seniority is different across job roles. </a:t>
            </a:r>
          </a:p>
        </p:txBody>
      </p:sp>
    </p:spTree>
    <p:extLst>
      <p:ext uri="{BB962C8B-B14F-4D97-AF65-F5344CB8AC3E}">
        <p14:creationId xmlns:p14="http://schemas.microsoft.com/office/powerpoint/2010/main" val="304268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C026409-3B57-6741-8CE6-7499E425F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94" r="959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944D9-4BA5-334E-9B58-8344B98E5E34}"/>
              </a:ext>
            </a:extLst>
          </p:cNvPr>
          <p:cNvSpPr txBox="1"/>
          <p:nvPr/>
        </p:nvSpPr>
        <p:spPr>
          <a:xfrm>
            <a:off x="7246089" y="2268279"/>
            <a:ext cx="3779873" cy="124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0A9A0-F5CD-824E-A980-4523F3507AAC}"/>
              </a:ext>
            </a:extLst>
          </p:cNvPr>
          <p:cNvSpPr/>
          <p:nvPr/>
        </p:nvSpPr>
        <p:spPr>
          <a:xfrm>
            <a:off x="4750794" y="6300877"/>
            <a:ext cx="743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Picture source: https://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/up-engineering/attrition-8a716982a7a8</a:t>
            </a:r>
          </a:p>
        </p:txBody>
      </p:sp>
    </p:spTree>
    <p:extLst>
      <p:ext uri="{BB962C8B-B14F-4D97-AF65-F5344CB8AC3E}">
        <p14:creationId xmlns:p14="http://schemas.microsoft.com/office/powerpoint/2010/main" val="13906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1550-E29F-EB44-9F8E-1175BDA7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Area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573D-1818-E540-BC59-3361EF12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Find important variables related to Attrition</a:t>
            </a:r>
          </a:p>
          <a:p>
            <a:r>
              <a:rPr lang="en-US" dirty="0"/>
              <a:t>Build model to predict Attrition based important variables</a:t>
            </a:r>
          </a:p>
          <a:p>
            <a:r>
              <a:rPr lang="en-US" dirty="0"/>
              <a:t>Build model to predict Monthly Salary</a:t>
            </a:r>
          </a:p>
          <a:p>
            <a:r>
              <a:rPr lang="en-US" dirty="0"/>
              <a:t>Job Roles related Analysis</a:t>
            </a:r>
          </a:p>
          <a:p>
            <a:r>
              <a:rPr lang="en-US" dirty="0"/>
              <a:t>Some other interesting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4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C2EF-0FD0-574F-A389-9BE67C10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/>
              <a:t>Attrition Rate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592A2B-9C69-2746-9A04-5F8B7068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76272"/>
            <a:ext cx="6897878" cy="491473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045D-F7DE-E444-8259-B9FBF2C9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713818"/>
          </a:xfrm>
        </p:spPr>
        <p:txBody>
          <a:bodyPr>
            <a:normAutofit/>
          </a:bodyPr>
          <a:lstStyle/>
          <a:p>
            <a:r>
              <a:rPr lang="en-US" dirty="0"/>
              <a:t>Overall 16.1% Attrition Rate within this data set</a:t>
            </a:r>
          </a:p>
          <a:p>
            <a:r>
              <a:rPr lang="en-US" dirty="0"/>
              <a:t>What are the Key Factors attribute to Attrition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7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3B26383-2436-B948-A419-C9D9F17B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50405"/>
            <a:ext cx="6897878" cy="49664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583" y="2251587"/>
            <a:ext cx="3549217" cy="3085957"/>
          </a:xfrm>
        </p:spPr>
        <p:txBody>
          <a:bodyPr>
            <a:normAutofit/>
          </a:bodyPr>
          <a:lstStyle/>
          <a:p>
            <a:r>
              <a:rPr lang="en-US" dirty="0"/>
              <a:t>Job Involvement Levels has a great deal of visual correlation with Attrition Rate</a:t>
            </a:r>
          </a:p>
          <a:p>
            <a:r>
              <a:rPr lang="en-US" dirty="0"/>
              <a:t>Higher Job Involvement Levels corresponds to Low Attrition Rate</a:t>
            </a:r>
          </a:p>
        </p:txBody>
      </p:sp>
    </p:spTree>
    <p:extLst>
      <p:ext uri="{BB962C8B-B14F-4D97-AF65-F5344CB8AC3E}">
        <p14:creationId xmlns:p14="http://schemas.microsoft.com/office/powerpoint/2010/main" val="4123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C68320D-C3B8-444E-8EC4-8F643B51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67650"/>
            <a:ext cx="6897878" cy="49319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3351771"/>
          </a:xfrm>
        </p:spPr>
        <p:txBody>
          <a:bodyPr>
            <a:normAutofit/>
          </a:bodyPr>
          <a:lstStyle/>
          <a:p>
            <a:r>
              <a:rPr lang="en-US" dirty="0"/>
              <a:t>Job Roles also have a great deal of correlation with Attrition Rate</a:t>
            </a:r>
          </a:p>
          <a:p>
            <a:r>
              <a:rPr lang="en-US" dirty="0"/>
              <a:t>Sales Rep has the highest turn over rate, while Research Director has the lowest</a:t>
            </a:r>
          </a:p>
        </p:txBody>
      </p:sp>
    </p:spTree>
    <p:extLst>
      <p:ext uri="{BB962C8B-B14F-4D97-AF65-F5344CB8AC3E}">
        <p14:creationId xmlns:p14="http://schemas.microsoft.com/office/powerpoint/2010/main" val="223151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867569C-562F-E04F-A93C-4E173FDA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3330506"/>
          </a:xfrm>
        </p:spPr>
        <p:txBody>
          <a:bodyPr>
            <a:normAutofit/>
          </a:bodyPr>
          <a:lstStyle/>
          <a:p>
            <a:r>
              <a:rPr lang="en-US" dirty="0"/>
              <a:t>Overtime seem to also have great influence on Attrition Rate</a:t>
            </a:r>
          </a:p>
          <a:p>
            <a:r>
              <a:rPr lang="en-US" dirty="0"/>
              <a:t>High over time lead to overall Attrition rate over 25%, while no over time results in less than 10% attrition rate.</a:t>
            </a:r>
          </a:p>
        </p:txBody>
      </p:sp>
    </p:spTree>
    <p:extLst>
      <p:ext uri="{BB962C8B-B14F-4D97-AF65-F5344CB8AC3E}">
        <p14:creationId xmlns:p14="http://schemas.microsoft.com/office/powerpoint/2010/main" val="225521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10EB-9958-3A4E-97BB-EB7310B5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Visually select important variables below: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CB25FB-ED1A-4400-8CA7-700435E1D6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40158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851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CFD4-90EC-0C48-B61B-AD6A0B96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Using Learning Vector Quantization model and VARLMP to estimate the variable importance against Attrition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1A68A50-E935-CF49-A3E6-64251173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71118"/>
            <a:ext cx="6897878" cy="47250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A510-4878-8644-85A3-A254C480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2937101"/>
          </a:xfrm>
        </p:spPr>
        <p:txBody>
          <a:bodyPr>
            <a:normAutofit/>
          </a:bodyPr>
          <a:lstStyle/>
          <a:p>
            <a:r>
              <a:rPr lang="en-US" dirty="0"/>
              <a:t>Top three:</a:t>
            </a:r>
          </a:p>
          <a:p>
            <a:pPr lvl="1"/>
            <a:r>
              <a:rPr lang="en-US" dirty="0" err="1"/>
              <a:t>OverTime</a:t>
            </a:r>
            <a:endParaRPr lang="en-US" dirty="0"/>
          </a:p>
          <a:p>
            <a:pPr lvl="1"/>
            <a:r>
              <a:rPr lang="en-US" dirty="0" err="1"/>
              <a:t>MonthlyIncome</a:t>
            </a:r>
            <a:endParaRPr lang="en-US" dirty="0"/>
          </a:p>
          <a:p>
            <a:pPr lvl="1"/>
            <a:r>
              <a:rPr lang="en-US" dirty="0" err="1"/>
              <a:t>TotalWorkingYears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F9B9-74A0-CE4D-89B5-FC8B24A3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Learning Vector Quantization model and VARLMP to estimate the variable importance against Attrition – </a:t>
            </a:r>
            <a:r>
              <a:rPr lang="en-US" sz="3300" b="1" i="1" dirty="0">
                <a:solidFill>
                  <a:srgbClr val="0070C0"/>
                </a:solidFill>
              </a:rPr>
              <a:t>all of which were discovered by visual inspection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5085C-7226-4F39-8CC4-2D56A7844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71723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1145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527</Words>
  <Application>Microsoft Macintosh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DDS: Case Study 02</vt:lpstr>
      <vt:lpstr>Area of Interest</vt:lpstr>
      <vt:lpstr>Attrition Rate</vt:lpstr>
      <vt:lpstr>Visual inspection</vt:lpstr>
      <vt:lpstr>Visual inspection</vt:lpstr>
      <vt:lpstr>Visual inspection</vt:lpstr>
      <vt:lpstr>Visually select important variables below:</vt:lpstr>
      <vt:lpstr>Using Learning Vector Quantization model and VARLMP to estimate the variable importance against Attrition</vt:lpstr>
      <vt:lpstr>Learning Vector Quantization model and VARLMP to estimate the variable importance against Attrition – all of which were discovered by visual inspection</vt:lpstr>
      <vt:lpstr>Based on Visual Inspection</vt:lpstr>
      <vt:lpstr>Naïve Bayes Model Prediction</vt:lpstr>
      <vt:lpstr>Predicting Monthly Income</vt:lpstr>
      <vt:lpstr>Job Role Specific trend</vt:lpstr>
      <vt:lpstr>Job Role Specific Trend</vt:lpstr>
      <vt:lpstr>Gender Discrimination basaed on Monthly Income or Percentage Salary Hike</vt:lpstr>
      <vt:lpstr>Further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DDS: Case Study 02</dc:title>
  <dc:creator>Yu, Nick</dc:creator>
  <cp:lastModifiedBy>Yu, Nick</cp:lastModifiedBy>
  <cp:revision>5</cp:revision>
  <dcterms:created xsi:type="dcterms:W3CDTF">2020-11-17T21:21:41Z</dcterms:created>
  <dcterms:modified xsi:type="dcterms:W3CDTF">2020-11-23T23:40:58Z</dcterms:modified>
</cp:coreProperties>
</file>